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3" r:id="rId14"/>
    <p:sldId id="310" r:id="rId15"/>
    <p:sldId id="311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7" r:id="rId45"/>
    <p:sldId id="308" r:id="rId46"/>
    <p:sldId id="309" r:id="rId47"/>
    <p:sldId id="312" r:id="rId48"/>
    <p:sldId id="313" r:id="rId49"/>
    <p:sldId id="314" r:id="rId50"/>
    <p:sldId id="289" r:id="rId5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/>
    <p:restoredTop sz="94719"/>
  </p:normalViewPr>
  <p:slideViewPr>
    <p:cSldViewPr snapToGrid="0">
      <p:cViewPr varScale="1">
        <p:scale>
          <a:sx n="148" d="100"/>
          <a:sy n="14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6/15/23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7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layout5_shape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layout8_shape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layout9_shape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1_shape1"/>
          <p:cNvSpPr/>
          <p:nvPr/>
        </p:nvSpPr>
        <p:spPr>
          <a:xfrm rot="5400000">
            <a:off x="6268356" y="1747729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5" name="slide1_shape2"/>
          <p:cNvSpPr txBox="1"/>
          <p:nvPr/>
        </p:nvSpPr>
        <p:spPr>
          <a:xfrm>
            <a:off x="138079" y="1712818"/>
            <a:ext cx="8039549" cy="1647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4000" b="1">
                <a:solidFill>
                  <a:srgbClr val="385724"/>
                </a:solidFill>
              </a:defRPr>
            </a:pPr>
            <a:r>
              <a:rPr sz="3600" dirty="0" err="1"/>
              <a:t>지구를</a:t>
            </a:r>
            <a:r>
              <a:rPr sz="3600" dirty="0"/>
              <a:t> </a:t>
            </a:r>
            <a:r>
              <a:rPr sz="3600" dirty="0" err="1"/>
              <a:t>위해</a:t>
            </a:r>
            <a:r>
              <a:rPr sz="3600" dirty="0"/>
              <a:t> </a:t>
            </a:r>
            <a:r>
              <a:rPr sz="3600" dirty="0" err="1"/>
              <a:t>우리가</a:t>
            </a:r>
            <a:r>
              <a:rPr sz="3600" dirty="0"/>
              <a:t> ‘</a:t>
            </a:r>
            <a:r>
              <a:rPr sz="3600" dirty="0" err="1"/>
              <a:t>살’수</a:t>
            </a:r>
            <a:r>
              <a:rPr sz="3600" dirty="0"/>
              <a:t> </a:t>
            </a:r>
            <a:r>
              <a:rPr sz="3600" dirty="0" err="1"/>
              <a:t>있는</a:t>
            </a:r>
            <a:r>
              <a:rPr sz="3600" dirty="0"/>
              <a:t> 일, </a:t>
            </a:r>
          </a:p>
          <a:p>
            <a:pPr>
              <a:lnSpc>
                <a:spcPct val="150000"/>
              </a:lnSpc>
              <a:defRPr sz="4000" b="1">
                <a:solidFill>
                  <a:srgbClr val="385724"/>
                </a:solidFill>
              </a:defRPr>
            </a:pPr>
            <a:r>
              <a:rPr sz="3600" dirty="0"/>
              <a:t>                               </a:t>
            </a:r>
            <a:r>
              <a:rPr lang="en-US" sz="3600" dirty="0"/>
              <a:t>     </a:t>
            </a:r>
            <a:r>
              <a:rPr sz="3600" dirty="0"/>
              <a:t> 지 구 공 </a:t>
            </a:r>
          </a:p>
        </p:txBody>
      </p:sp>
      <p:pic>
        <p:nvPicPr>
          <p:cNvPr id="96" name="slide1_picture1" descr="slide1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700000">
            <a:off x="31914" y="3692435"/>
            <a:ext cx="2740163" cy="411024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lide1_shape3"/>
          <p:cNvSpPr txBox="1"/>
          <p:nvPr/>
        </p:nvSpPr>
        <p:spPr>
          <a:xfrm>
            <a:off x="4469801" y="4451001"/>
            <a:ext cx="3388213" cy="4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400">
                <a:solidFill>
                  <a:srgbClr val="385723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UI 보고서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lide10_picture1" descr="slide10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3" y="852453"/>
            <a:ext cx="7320538" cy="395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slide10_picture2" descr="slide10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7" y="5152052"/>
            <a:ext cx="8111709" cy="1416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slide10_picture3" descr="slide10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7433630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lide10_shape1"/>
          <p:cNvSpPr txBox="1"/>
          <p:nvPr/>
        </p:nvSpPr>
        <p:spPr>
          <a:xfrm>
            <a:off x="917601" y="45453"/>
            <a:ext cx="6640007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8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카테고리 상세조회 / 카테고리 별 탬플릿 리스트</a:t>
            </a:r>
          </a:p>
        </p:txBody>
      </p:sp>
      <p:sp>
        <p:nvSpPr>
          <p:cNvPr id="412" name="slide10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415" name="slide10_shape3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413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관리자 사이트 &gt; 챌린지…"/>
            <p:cNvSpPr txBox="1"/>
            <p:nvPr/>
          </p:nvSpPr>
          <p:spPr>
            <a:xfrm>
              <a:off x="93968" y="121113"/>
              <a:ext cx="2610643" cy="616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관리자 사이트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카테고리 관리 &gt; 해당 카테고리 클릭 &gt;카테고리 수정 버튼</a:t>
              </a:r>
            </a:p>
          </p:txBody>
        </p:sp>
      </p:grpSp>
      <p:grpSp>
        <p:nvGrpSpPr>
          <p:cNvPr id="418" name="slide10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416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417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419" name="Table 1"/>
          <p:cNvGraphicFramePr/>
          <p:nvPr/>
        </p:nvGraphicFramePr>
        <p:xfrm>
          <a:off x="8774068" y="2111511"/>
          <a:ext cx="3137462" cy="247276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수정 폼으로 연결되는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삭제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등록 폼으로 연결되는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카테고리별 챌린지 인증 게시판 폼이 임시로 보여지는 탬플릿 확인 폼으로 연결됨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수정 폼으로 연결되는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삭제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수정할 카테고리명 입력 창 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수정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수정 취소 버튼 (이전 화면으로 이동)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24" name="slide10_shape5"/>
          <p:cNvGrpSpPr/>
          <p:nvPr/>
        </p:nvGrpSpPr>
        <p:grpSpPr>
          <a:xfrm>
            <a:off x="217099" y="1189817"/>
            <a:ext cx="577661" cy="307341"/>
            <a:chOff x="0" y="0"/>
            <a:chExt cx="577659" cy="307340"/>
          </a:xfrm>
        </p:grpSpPr>
        <p:grpSp>
          <p:nvGrpSpPr>
            <p:cNvPr id="422" name="Group"/>
            <p:cNvGrpSpPr/>
            <p:nvPr/>
          </p:nvGrpSpPr>
          <p:grpSpPr>
            <a:xfrm>
              <a:off x="0" y="19719"/>
              <a:ext cx="577661" cy="267901"/>
              <a:chOff x="0" y="0"/>
              <a:chExt cx="577660" cy="267899"/>
            </a:xfrm>
          </p:grpSpPr>
          <p:sp>
            <p:nvSpPr>
              <p:cNvPr id="420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21" name="Shape"/>
              <p:cNvSpPr/>
              <p:nvPr/>
            </p:nvSpPr>
            <p:spPr>
              <a:xfrm>
                <a:off x="323254" y="0"/>
                <a:ext cx="254407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9046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23" name="1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29" name="slide10_shape6"/>
          <p:cNvGrpSpPr/>
          <p:nvPr/>
        </p:nvGrpSpPr>
        <p:grpSpPr>
          <a:xfrm>
            <a:off x="2307295" y="1189817"/>
            <a:ext cx="677904" cy="307341"/>
            <a:chOff x="0" y="0"/>
            <a:chExt cx="677902" cy="307340"/>
          </a:xfrm>
        </p:grpSpPr>
        <p:grpSp>
          <p:nvGrpSpPr>
            <p:cNvPr id="427" name="Group"/>
            <p:cNvGrpSpPr/>
            <p:nvPr/>
          </p:nvGrpSpPr>
          <p:grpSpPr>
            <a:xfrm>
              <a:off x="0" y="19719"/>
              <a:ext cx="677903" cy="267901"/>
              <a:chOff x="0" y="0"/>
              <a:chExt cx="677902" cy="267899"/>
            </a:xfrm>
          </p:grpSpPr>
          <p:sp>
            <p:nvSpPr>
              <p:cNvPr id="425" name="Rectangle"/>
              <p:cNvSpPr/>
              <p:nvPr/>
            </p:nvSpPr>
            <p:spPr>
              <a:xfrm>
                <a:off x="354647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26" name="Shape"/>
              <p:cNvSpPr/>
              <p:nvPr/>
            </p:nvSpPr>
            <p:spPr>
              <a:xfrm>
                <a:off x="0" y="0"/>
                <a:ext cx="677903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0496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28" name="2"/>
            <p:cNvSpPr txBox="1"/>
            <p:nvPr/>
          </p:nvSpPr>
          <p:spPr>
            <a:xfrm>
              <a:off x="409893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34" name="slide10_shape7"/>
          <p:cNvGrpSpPr/>
          <p:nvPr/>
        </p:nvGrpSpPr>
        <p:grpSpPr>
          <a:xfrm>
            <a:off x="245101" y="1984410"/>
            <a:ext cx="560275" cy="307341"/>
            <a:chOff x="0" y="0"/>
            <a:chExt cx="560273" cy="307340"/>
          </a:xfrm>
        </p:grpSpPr>
        <p:grpSp>
          <p:nvGrpSpPr>
            <p:cNvPr id="432" name="Group"/>
            <p:cNvGrpSpPr/>
            <p:nvPr/>
          </p:nvGrpSpPr>
          <p:grpSpPr>
            <a:xfrm>
              <a:off x="0" y="19719"/>
              <a:ext cx="560274" cy="267901"/>
              <a:chOff x="0" y="0"/>
              <a:chExt cx="560273" cy="267899"/>
            </a:xfrm>
          </p:grpSpPr>
          <p:sp>
            <p:nvSpPr>
              <p:cNvPr id="430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31" name="Shape"/>
              <p:cNvSpPr/>
              <p:nvPr/>
            </p:nvSpPr>
            <p:spPr>
              <a:xfrm>
                <a:off x="323254" y="0"/>
                <a:ext cx="237020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69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33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39" name="slide10_shape8"/>
          <p:cNvGrpSpPr/>
          <p:nvPr/>
        </p:nvGrpSpPr>
        <p:grpSpPr>
          <a:xfrm>
            <a:off x="2129893" y="1947690"/>
            <a:ext cx="711613" cy="307341"/>
            <a:chOff x="0" y="0"/>
            <a:chExt cx="711611" cy="307340"/>
          </a:xfrm>
        </p:grpSpPr>
        <p:grpSp>
          <p:nvGrpSpPr>
            <p:cNvPr id="437" name="Group"/>
            <p:cNvGrpSpPr/>
            <p:nvPr/>
          </p:nvGrpSpPr>
          <p:grpSpPr>
            <a:xfrm>
              <a:off x="0" y="19719"/>
              <a:ext cx="711612" cy="267901"/>
              <a:chOff x="0" y="0"/>
              <a:chExt cx="711611" cy="267899"/>
            </a:xfrm>
          </p:grpSpPr>
          <p:sp>
            <p:nvSpPr>
              <p:cNvPr id="435" name="Rectangle"/>
              <p:cNvSpPr/>
              <p:nvPr/>
            </p:nvSpPr>
            <p:spPr>
              <a:xfrm>
                <a:off x="388357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36" name="Shape"/>
              <p:cNvSpPr/>
              <p:nvPr/>
            </p:nvSpPr>
            <p:spPr>
              <a:xfrm>
                <a:off x="0" y="0"/>
                <a:ext cx="71161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1696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38" name="4"/>
            <p:cNvSpPr txBox="1"/>
            <p:nvPr/>
          </p:nvSpPr>
          <p:spPr>
            <a:xfrm>
              <a:off x="443603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444" name="slide10_shape9"/>
          <p:cNvGrpSpPr/>
          <p:nvPr/>
        </p:nvGrpSpPr>
        <p:grpSpPr>
          <a:xfrm>
            <a:off x="6184015" y="1984410"/>
            <a:ext cx="333584" cy="624979"/>
            <a:chOff x="0" y="0"/>
            <a:chExt cx="333583" cy="624978"/>
          </a:xfrm>
        </p:grpSpPr>
        <p:grpSp>
          <p:nvGrpSpPr>
            <p:cNvPr id="442" name="Group"/>
            <p:cNvGrpSpPr/>
            <p:nvPr/>
          </p:nvGrpSpPr>
          <p:grpSpPr>
            <a:xfrm>
              <a:off x="0" y="19719"/>
              <a:ext cx="333584" cy="605260"/>
              <a:chOff x="0" y="0"/>
              <a:chExt cx="333583" cy="605258"/>
            </a:xfrm>
          </p:grpSpPr>
          <p:sp>
            <p:nvSpPr>
              <p:cNvPr id="440" name="Rectangle"/>
              <p:cNvSpPr/>
              <p:nvPr/>
            </p:nvSpPr>
            <p:spPr>
              <a:xfrm>
                <a:off x="46199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41" name="Shape"/>
              <p:cNvSpPr/>
              <p:nvPr/>
            </p:nvSpPr>
            <p:spPr>
              <a:xfrm>
                <a:off x="0" y="0"/>
                <a:ext cx="102820" cy="605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9561"/>
                    </a:lnTo>
                    <a:moveTo>
                      <a:pt x="0" y="4315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43" name="5"/>
            <p:cNvSpPr txBox="1"/>
            <p:nvPr/>
          </p:nvSpPr>
          <p:spPr>
            <a:xfrm>
              <a:off x="1014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449" name="slide10_shape10"/>
          <p:cNvGrpSpPr/>
          <p:nvPr/>
        </p:nvGrpSpPr>
        <p:grpSpPr>
          <a:xfrm>
            <a:off x="6918769" y="1984410"/>
            <a:ext cx="324347" cy="623348"/>
            <a:chOff x="0" y="0"/>
            <a:chExt cx="324346" cy="623347"/>
          </a:xfrm>
        </p:grpSpPr>
        <p:grpSp>
          <p:nvGrpSpPr>
            <p:cNvPr id="447" name="Group"/>
            <p:cNvGrpSpPr/>
            <p:nvPr/>
          </p:nvGrpSpPr>
          <p:grpSpPr>
            <a:xfrm>
              <a:off x="-1" y="19719"/>
              <a:ext cx="324348" cy="603629"/>
              <a:chOff x="0" y="0"/>
              <a:chExt cx="324346" cy="603627"/>
            </a:xfrm>
          </p:grpSpPr>
          <p:sp>
            <p:nvSpPr>
              <p:cNvPr id="445" name="Rectangle"/>
              <p:cNvSpPr/>
              <p:nvPr/>
            </p:nvSpPr>
            <p:spPr>
              <a:xfrm>
                <a:off x="36962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46" name="Shape"/>
              <p:cNvSpPr/>
              <p:nvPr/>
            </p:nvSpPr>
            <p:spPr>
              <a:xfrm>
                <a:off x="0" y="0"/>
                <a:ext cx="242995" cy="603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9586"/>
                    </a:lnTo>
                    <a:moveTo>
                      <a:pt x="0" y="697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48" name="6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454" name="slide10_shape11"/>
          <p:cNvGrpSpPr/>
          <p:nvPr/>
        </p:nvGrpSpPr>
        <p:grpSpPr>
          <a:xfrm>
            <a:off x="1678875" y="5572507"/>
            <a:ext cx="839378" cy="324409"/>
            <a:chOff x="0" y="0"/>
            <a:chExt cx="839377" cy="324408"/>
          </a:xfrm>
        </p:grpSpPr>
        <p:grpSp>
          <p:nvGrpSpPr>
            <p:cNvPr id="452" name="Group"/>
            <p:cNvGrpSpPr/>
            <p:nvPr/>
          </p:nvGrpSpPr>
          <p:grpSpPr>
            <a:xfrm>
              <a:off x="-1" y="19719"/>
              <a:ext cx="839379" cy="304690"/>
              <a:chOff x="0" y="0"/>
              <a:chExt cx="839377" cy="304688"/>
            </a:xfrm>
          </p:grpSpPr>
          <p:sp>
            <p:nvSpPr>
              <p:cNvPr id="450" name="Rectangle"/>
              <p:cNvSpPr/>
              <p:nvPr/>
            </p:nvSpPr>
            <p:spPr>
              <a:xfrm>
                <a:off x="551994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51" name="Shape"/>
              <p:cNvSpPr/>
              <p:nvPr/>
            </p:nvSpPr>
            <p:spPr>
              <a:xfrm>
                <a:off x="0" y="0"/>
                <a:ext cx="515032" cy="3046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8992"/>
                    </a:lnTo>
                    <a:moveTo>
                      <a:pt x="21600" y="13809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53" name="7"/>
            <p:cNvSpPr txBox="1"/>
            <p:nvPr/>
          </p:nvSpPr>
          <p:spPr>
            <a:xfrm>
              <a:off x="60723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459" name="slide10_shape12"/>
          <p:cNvGrpSpPr/>
          <p:nvPr/>
        </p:nvGrpSpPr>
        <p:grpSpPr>
          <a:xfrm>
            <a:off x="103493" y="6038739"/>
            <a:ext cx="417841" cy="307341"/>
            <a:chOff x="0" y="0"/>
            <a:chExt cx="417839" cy="307340"/>
          </a:xfrm>
        </p:grpSpPr>
        <p:grpSp>
          <p:nvGrpSpPr>
            <p:cNvPr id="457" name="Group"/>
            <p:cNvGrpSpPr/>
            <p:nvPr/>
          </p:nvGrpSpPr>
          <p:grpSpPr>
            <a:xfrm>
              <a:off x="0" y="19719"/>
              <a:ext cx="417840" cy="267901"/>
              <a:chOff x="0" y="0"/>
              <a:chExt cx="417839" cy="267899"/>
            </a:xfrm>
          </p:grpSpPr>
          <p:sp>
            <p:nvSpPr>
              <p:cNvPr id="455" name="Rectangle"/>
              <p:cNvSpPr/>
              <p:nvPr/>
            </p:nvSpPr>
            <p:spPr>
              <a:xfrm>
                <a:off x="36962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56" name="Shape"/>
              <p:cNvSpPr/>
              <p:nvPr/>
            </p:nvSpPr>
            <p:spPr>
              <a:xfrm>
                <a:off x="0" y="0"/>
                <a:ext cx="417840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116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58" name="8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464" name="slide10_shape13"/>
          <p:cNvGrpSpPr/>
          <p:nvPr/>
        </p:nvGrpSpPr>
        <p:grpSpPr>
          <a:xfrm>
            <a:off x="1744224" y="5980932"/>
            <a:ext cx="719306" cy="370841"/>
            <a:chOff x="0" y="0"/>
            <a:chExt cx="719305" cy="370840"/>
          </a:xfrm>
        </p:grpSpPr>
        <p:grpSp>
          <p:nvGrpSpPr>
            <p:cNvPr id="462" name="Group"/>
            <p:cNvGrpSpPr/>
            <p:nvPr/>
          </p:nvGrpSpPr>
          <p:grpSpPr>
            <a:xfrm>
              <a:off x="-1" y="51469"/>
              <a:ext cx="719307" cy="267901"/>
              <a:chOff x="0" y="0"/>
              <a:chExt cx="719305" cy="267899"/>
            </a:xfrm>
          </p:grpSpPr>
          <p:sp>
            <p:nvSpPr>
              <p:cNvPr id="460" name="Rectangle"/>
              <p:cNvSpPr/>
              <p:nvPr/>
            </p:nvSpPr>
            <p:spPr>
              <a:xfrm>
                <a:off x="431921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61" name="Shape"/>
              <p:cNvSpPr/>
              <p:nvPr/>
            </p:nvSpPr>
            <p:spPr>
              <a:xfrm>
                <a:off x="0" y="0"/>
                <a:ext cx="394960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339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63" name="9"/>
            <p:cNvSpPr txBox="1"/>
            <p:nvPr/>
          </p:nvSpPr>
          <p:spPr>
            <a:xfrm>
              <a:off x="487167" y="-1"/>
              <a:ext cx="17689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9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slide11_picture1" descr="slide11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7" y="891610"/>
            <a:ext cx="7230162" cy="2951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slide11_picture2" descr="slide11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47" y="3946816"/>
            <a:ext cx="6251191" cy="2818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slide11_picture3" descr="slide11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4108541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slide11_shape1"/>
          <p:cNvSpPr txBox="1"/>
          <p:nvPr/>
        </p:nvSpPr>
        <p:spPr>
          <a:xfrm>
            <a:off x="558452" y="45453"/>
            <a:ext cx="3674067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8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탬플릿 생성 / 탬플릿 확인</a:t>
            </a:r>
          </a:p>
        </p:txBody>
      </p:sp>
      <p:sp>
        <p:nvSpPr>
          <p:cNvPr id="470" name="slide11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473" name="slide11_shape3"/>
          <p:cNvGrpSpPr/>
          <p:nvPr/>
        </p:nvGrpSpPr>
        <p:grpSpPr>
          <a:xfrm>
            <a:off x="8943509" y="1003818"/>
            <a:ext cx="2798580" cy="853737"/>
            <a:chOff x="0" y="0"/>
            <a:chExt cx="2798578" cy="853735"/>
          </a:xfrm>
        </p:grpSpPr>
        <p:sp>
          <p:nvSpPr>
            <p:cNvPr id="471" name="Rounded Rectangle"/>
            <p:cNvSpPr/>
            <p:nvPr/>
          </p:nvSpPr>
          <p:spPr>
            <a:xfrm>
              <a:off x="0" y="0"/>
              <a:ext cx="2798579" cy="853736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관리자 사이트 &gt; 챌린지…"/>
            <p:cNvSpPr txBox="1"/>
            <p:nvPr/>
          </p:nvSpPr>
          <p:spPr>
            <a:xfrm>
              <a:off x="93745" y="118825"/>
              <a:ext cx="2611089" cy="616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관리자 사이트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카테고리 관리 &gt; 해당 카테고리 클릭 &gt;탬플릿 등록 버튼 or 탬플릿 확인 버튼</a:t>
              </a:r>
            </a:p>
          </p:txBody>
        </p:sp>
      </p:grpSp>
      <p:grpSp>
        <p:nvGrpSpPr>
          <p:cNvPr id="476" name="slide11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474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475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477" name="Table 1"/>
          <p:cNvGraphicFramePr/>
          <p:nvPr/>
        </p:nvGraphicFramePr>
        <p:xfrm>
          <a:off x="8774068" y="2037616"/>
          <a:ext cx="3137462" cy="273969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카테고리 번호 노출 (READ ONLY)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입력타입 선택 SELECT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소제목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선택 SELECT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게시판 입력 폼에 노출될 시, 적용될 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우선순위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생성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생성 취소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생성한 챌린지의 초안을 확인하기 위한 화면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기본 정보 입력 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상세 정보(탬플릿) 입력 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82" name="slide11_shape5"/>
          <p:cNvGrpSpPr/>
          <p:nvPr/>
        </p:nvGrpSpPr>
        <p:grpSpPr>
          <a:xfrm>
            <a:off x="1031231" y="1299547"/>
            <a:ext cx="678469" cy="307342"/>
            <a:chOff x="0" y="0"/>
            <a:chExt cx="678467" cy="307340"/>
          </a:xfrm>
        </p:grpSpPr>
        <p:grpSp>
          <p:nvGrpSpPr>
            <p:cNvPr id="480" name="Group"/>
            <p:cNvGrpSpPr/>
            <p:nvPr/>
          </p:nvGrpSpPr>
          <p:grpSpPr>
            <a:xfrm>
              <a:off x="0" y="19719"/>
              <a:ext cx="678468" cy="267901"/>
              <a:chOff x="0" y="0"/>
              <a:chExt cx="678467" cy="267899"/>
            </a:xfrm>
          </p:grpSpPr>
          <p:sp>
            <p:nvSpPr>
              <p:cNvPr id="478" name="Rectangle"/>
              <p:cNvSpPr/>
              <p:nvPr/>
            </p:nvSpPr>
            <p:spPr>
              <a:xfrm>
                <a:off x="35521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79" name="Shape"/>
              <p:cNvSpPr/>
              <p:nvPr/>
            </p:nvSpPr>
            <p:spPr>
              <a:xfrm>
                <a:off x="0" y="0"/>
                <a:ext cx="67846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81" name="1"/>
            <p:cNvSpPr txBox="1"/>
            <p:nvPr/>
          </p:nvSpPr>
          <p:spPr>
            <a:xfrm>
              <a:off x="41045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87" name="slide11_shape6"/>
          <p:cNvGrpSpPr/>
          <p:nvPr/>
        </p:nvGrpSpPr>
        <p:grpSpPr>
          <a:xfrm>
            <a:off x="1027028" y="1837835"/>
            <a:ext cx="677904" cy="307341"/>
            <a:chOff x="0" y="0"/>
            <a:chExt cx="677902" cy="307340"/>
          </a:xfrm>
        </p:grpSpPr>
        <p:grpSp>
          <p:nvGrpSpPr>
            <p:cNvPr id="485" name="Group"/>
            <p:cNvGrpSpPr/>
            <p:nvPr/>
          </p:nvGrpSpPr>
          <p:grpSpPr>
            <a:xfrm>
              <a:off x="0" y="19719"/>
              <a:ext cx="677903" cy="267901"/>
              <a:chOff x="0" y="0"/>
              <a:chExt cx="677902" cy="267899"/>
            </a:xfrm>
          </p:grpSpPr>
          <p:sp>
            <p:nvSpPr>
              <p:cNvPr id="483" name="Rectangle"/>
              <p:cNvSpPr/>
              <p:nvPr/>
            </p:nvSpPr>
            <p:spPr>
              <a:xfrm>
                <a:off x="354647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84" name="Shape"/>
              <p:cNvSpPr/>
              <p:nvPr/>
            </p:nvSpPr>
            <p:spPr>
              <a:xfrm>
                <a:off x="0" y="0"/>
                <a:ext cx="677903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0496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86" name="2"/>
            <p:cNvSpPr txBox="1"/>
            <p:nvPr/>
          </p:nvSpPr>
          <p:spPr>
            <a:xfrm>
              <a:off x="409893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92" name="slide11_shape7"/>
          <p:cNvGrpSpPr/>
          <p:nvPr/>
        </p:nvGrpSpPr>
        <p:grpSpPr>
          <a:xfrm>
            <a:off x="1133918" y="2242172"/>
            <a:ext cx="575781" cy="307341"/>
            <a:chOff x="0" y="0"/>
            <a:chExt cx="575780" cy="307340"/>
          </a:xfrm>
        </p:grpSpPr>
        <p:grpSp>
          <p:nvGrpSpPr>
            <p:cNvPr id="490" name="Group"/>
            <p:cNvGrpSpPr/>
            <p:nvPr/>
          </p:nvGrpSpPr>
          <p:grpSpPr>
            <a:xfrm>
              <a:off x="0" y="19719"/>
              <a:ext cx="575781" cy="267901"/>
              <a:chOff x="0" y="0"/>
              <a:chExt cx="575780" cy="267899"/>
            </a:xfrm>
          </p:grpSpPr>
          <p:sp>
            <p:nvSpPr>
              <p:cNvPr id="488" name="Rectangle"/>
              <p:cNvSpPr/>
              <p:nvPr/>
            </p:nvSpPr>
            <p:spPr>
              <a:xfrm>
                <a:off x="252526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89" name="Shape"/>
              <p:cNvSpPr/>
              <p:nvPr/>
            </p:nvSpPr>
            <p:spPr>
              <a:xfrm>
                <a:off x="0" y="0"/>
                <a:ext cx="57578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285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91" name="3"/>
            <p:cNvSpPr txBox="1"/>
            <p:nvPr/>
          </p:nvSpPr>
          <p:spPr>
            <a:xfrm>
              <a:off x="307770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97" name="slide11_shape8"/>
          <p:cNvGrpSpPr/>
          <p:nvPr/>
        </p:nvGrpSpPr>
        <p:grpSpPr>
          <a:xfrm>
            <a:off x="1131863" y="2646508"/>
            <a:ext cx="573068" cy="307342"/>
            <a:chOff x="0" y="0"/>
            <a:chExt cx="573067" cy="307340"/>
          </a:xfrm>
        </p:grpSpPr>
        <p:grpSp>
          <p:nvGrpSpPr>
            <p:cNvPr id="495" name="Group"/>
            <p:cNvGrpSpPr/>
            <p:nvPr/>
          </p:nvGrpSpPr>
          <p:grpSpPr>
            <a:xfrm>
              <a:off x="0" y="19719"/>
              <a:ext cx="573068" cy="267901"/>
              <a:chOff x="0" y="0"/>
              <a:chExt cx="573067" cy="267899"/>
            </a:xfrm>
          </p:grpSpPr>
          <p:sp>
            <p:nvSpPr>
              <p:cNvPr id="493" name="Rectangle"/>
              <p:cNvSpPr/>
              <p:nvPr/>
            </p:nvSpPr>
            <p:spPr>
              <a:xfrm>
                <a:off x="249812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94" name="Shape"/>
              <p:cNvSpPr/>
              <p:nvPr/>
            </p:nvSpPr>
            <p:spPr>
              <a:xfrm>
                <a:off x="0" y="0"/>
                <a:ext cx="57306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24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96" name="4"/>
            <p:cNvSpPr txBox="1"/>
            <p:nvPr/>
          </p:nvSpPr>
          <p:spPr>
            <a:xfrm>
              <a:off x="30505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502" name="slide11_shape9"/>
          <p:cNvGrpSpPr/>
          <p:nvPr/>
        </p:nvGrpSpPr>
        <p:grpSpPr>
          <a:xfrm>
            <a:off x="1065430" y="3044747"/>
            <a:ext cx="895782" cy="307341"/>
            <a:chOff x="0" y="0"/>
            <a:chExt cx="895780" cy="307340"/>
          </a:xfrm>
        </p:grpSpPr>
        <p:grpSp>
          <p:nvGrpSpPr>
            <p:cNvPr id="500" name="Group"/>
            <p:cNvGrpSpPr/>
            <p:nvPr/>
          </p:nvGrpSpPr>
          <p:grpSpPr>
            <a:xfrm>
              <a:off x="0" y="19719"/>
              <a:ext cx="895781" cy="267901"/>
              <a:chOff x="0" y="0"/>
              <a:chExt cx="895781" cy="267899"/>
            </a:xfrm>
          </p:grpSpPr>
          <p:sp>
            <p:nvSpPr>
              <p:cNvPr id="498" name="Rectangle"/>
              <p:cNvSpPr/>
              <p:nvPr/>
            </p:nvSpPr>
            <p:spPr>
              <a:xfrm>
                <a:off x="608397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99" name="Shape"/>
              <p:cNvSpPr/>
              <p:nvPr/>
            </p:nvSpPr>
            <p:spPr>
              <a:xfrm>
                <a:off x="0" y="0"/>
                <a:ext cx="56219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14544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01" name="5"/>
            <p:cNvSpPr txBox="1"/>
            <p:nvPr/>
          </p:nvSpPr>
          <p:spPr>
            <a:xfrm>
              <a:off x="663643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507" name="slide11_shape10"/>
          <p:cNvGrpSpPr/>
          <p:nvPr/>
        </p:nvGrpSpPr>
        <p:grpSpPr>
          <a:xfrm>
            <a:off x="128986" y="3631401"/>
            <a:ext cx="473904" cy="469087"/>
            <a:chOff x="0" y="0"/>
            <a:chExt cx="473903" cy="469085"/>
          </a:xfrm>
        </p:grpSpPr>
        <p:grpSp>
          <p:nvGrpSpPr>
            <p:cNvPr id="505" name="Group"/>
            <p:cNvGrpSpPr/>
            <p:nvPr/>
          </p:nvGrpSpPr>
          <p:grpSpPr>
            <a:xfrm>
              <a:off x="0" y="0"/>
              <a:ext cx="473904" cy="449366"/>
              <a:chOff x="0" y="0"/>
              <a:chExt cx="473903" cy="449365"/>
            </a:xfrm>
          </p:grpSpPr>
          <p:sp>
            <p:nvSpPr>
              <p:cNvPr id="503" name="Rectangle"/>
              <p:cNvSpPr/>
              <p:nvPr/>
            </p:nvSpPr>
            <p:spPr>
              <a:xfrm>
                <a:off x="36962" y="181465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04" name="Shape"/>
              <p:cNvSpPr/>
              <p:nvPr/>
            </p:nvSpPr>
            <p:spPr>
              <a:xfrm>
                <a:off x="0" y="0"/>
                <a:ext cx="473904" cy="449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23"/>
                    </a:moveTo>
                    <a:lnTo>
                      <a:pt x="0" y="21600"/>
                    </a:lnTo>
                    <a:moveTo>
                      <a:pt x="0" y="18086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06" name="6"/>
            <p:cNvSpPr txBox="1"/>
            <p:nvPr/>
          </p:nvSpPr>
          <p:spPr>
            <a:xfrm>
              <a:off x="92207" y="161745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512" name="slide11_shape11"/>
          <p:cNvGrpSpPr/>
          <p:nvPr/>
        </p:nvGrpSpPr>
        <p:grpSpPr>
          <a:xfrm>
            <a:off x="1261211" y="3641331"/>
            <a:ext cx="525343" cy="453987"/>
            <a:chOff x="0" y="0"/>
            <a:chExt cx="525342" cy="453985"/>
          </a:xfrm>
        </p:grpSpPr>
        <p:grpSp>
          <p:nvGrpSpPr>
            <p:cNvPr id="510" name="Group"/>
            <p:cNvGrpSpPr/>
            <p:nvPr/>
          </p:nvGrpSpPr>
          <p:grpSpPr>
            <a:xfrm>
              <a:off x="0" y="0"/>
              <a:ext cx="525343" cy="434266"/>
              <a:chOff x="0" y="0"/>
              <a:chExt cx="525342" cy="434265"/>
            </a:xfrm>
          </p:grpSpPr>
          <p:sp>
            <p:nvSpPr>
              <p:cNvPr id="508" name="Rectangle"/>
              <p:cNvSpPr/>
              <p:nvPr/>
            </p:nvSpPr>
            <p:spPr>
              <a:xfrm>
                <a:off x="237958" y="166365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09" name="Shape"/>
              <p:cNvSpPr/>
              <p:nvPr/>
            </p:nvSpPr>
            <p:spPr>
              <a:xfrm>
                <a:off x="0" y="0"/>
                <a:ext cx="200997" cy="434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275"/>
                    </a:moveTo>
                    <a:lnTo>
                      <a:pt x="21600" y="21600"/>
                    </a:lnTo>
                    <a:moveTo>
                      <a:pt x="21600" y="17964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11" name="7"/>
            <p:cNvSpPr txBox="1"/>
            <p:nvPr/>
          </p:nvSpPr>
          <p:spPr>
            <a:xfrm>
              <a:off x="293204" y="146646"/>
              <a:ext cx="17689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517" name="slide11_shape12"/>
          <p:cNvGrpSpPr/>
          <p:nvPr/>
        </p:nvGrpSpPr>
        <p:grpSpPr>
          <a:xfrm>
            <a:off x="1704394" y="4059973"/>
            <a:ext cx="556386" cy="546351"/>
            <a:chOff x="0" y="0"/>
            <a:chExt cx="556385" cy="546350"/>
          </a:xfrm>
        </p:grpSpPr>
        <p:grpSp>
          <p:nvGrpSpPr>
            <p:cNvPr id="515" name="Group"/>
            <p:cNvGrpSpPr/>
            <p:nvPr/>
          </p:nvGrpSpPr>
          <p:grpSpPr>
            <a:xfrm>
              <a:off x="0" y="0"/>
              <a:ext cx="556386" cy="526631"/>
              <a:chOff x="0" y="0"/>
              <a:chExt cx="556385" cy="526630"/>
            </a:xfrm>
          </p:grpSpPr>
          <p:sp>
            <p:nvSpPr>
              <p:cNvPr id="513" name="Rectangle"/>
              <p:cNvSpPr/>
              <p:nvPr/>
            </p:nvSpPr>
            <p:spPr>
              <a:xfrm>
                <a:off x="36963" y="25873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14" name="Shape"/>
              <p:cNvSpPr/>
              <p:nvPr/>
            </p:nvSpPr>
            <p:spPr>
              <a:xfrm>
                <a:off x="0" y="0"/>
                <a:ext cx="556386" cy="526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612"/>
                    </a:moveTo>
                    <a:lnTo>
                      <a:pt x="0" y="21600"/>
                    </a:lnTo>
                    <a:moveTo>
                      <a:pt x="0" y="18601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16" name="8"/>
            <p:cNvSpPr txBox="1"/>
            <p:nvPr/>
          </p:nvSpPr>
          <p:spPr>
            <a:xfrm>
              <a:off x="92208" y="239010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522" name="slide11_shape13"/>
          <p:cNvGrpSpPr/>
          <p:nvPr/>
        </p:nvGrpSpPr>
        <p:grpSpPr>
          <a:xfrm>
            <a:off x="4541400" y="4401182"/>
            <a:ext cx="904033" cy="370841"/>
            <a:chOff x="0" y="0"/>
            <a:chExt cx="904032" cy="370840"/>
          </a:xfrm>
        </p:grpSpPr>
        <p:grpSp>
          <p:nvGrpSpPr>
            <p:cNvPr id="520" name="Group"/>
            <p:cNvGrpSpPr/>
            <p:nvPr/>
          </p:nvGrpSpPr>
          <p:grpSpPr>
            <a:xfrm>
              <a:off x="0" y="51469"/>
              <a:ext cx="904033" cy="286215"/>
              <a:chOff x="0" y="0"/>
              <a:chExt cx="904032" cy="286213"/>
            </a:xfrm>
          </p:grpSpPr>
          <p:sp>
            <p:nvSpPr>
              <p:cNvPr id="518" name="Rectangle"/>
              <p:cNvSpPr/>
              <p:nvPr/>
            </p:nvSpPr>
            <p:spPr>
              <a:xfrm>
                <a:off x="61664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19" name="Shape"/>
              <p:cNvSpPr/>
              <p:nvPr/>
            </p:nvSpPr>
            <p:spPr>
              <a:xfrm>
                <a:off x="0" y="0"/>
                <a:ext cx="579687" cy="286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0218"/>
                    </a:lnTo>
                    <a:moveTo>
                      <a:pt x="21600" y="14700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21" name="9"/>
            <p:cNvSpPr txBox="1"/>
            <p:nvPr/>
          </p:nvSpPr>
          <p:spPr>
            <a:xfrm>
              <a:off x="671894" y="-1"/>
              <a:ext cx="17689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523" name="slide11_shape14"/>
          <p:cNvSpPr/>
          <p:nvPr/>
        </p:nvSpPr>
        <p:spPr>
          <a:xfrm>
            <a:off x="2272144" y="5405266"/>
            <a:ext cx="2244438" cy="1161789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4" name="slide11_shape15"/>
          <p:cNvSpPr/>
          <p:nvPr/>
        </p:nvSpPr>
        <p:spPr>
          <a:xfrm>
            <a:off x="2272144" y="4231618"/>
            <a:ext cx="2244438" cy="1161789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529" name="slide11_shape16"/>
          <p:cNvGrpSpPr/>
          <p:nvPr/>
        </p:nvGrpSpPr>
        <p:grpSpPr>
          <a:xfrm>
            <a:off x="4527637" y="5417718"/>
            <a:ext cx="1060364" cy="650241"/>
            <a:chOff x="0" y="0"/>
            <a:chExt cx="1060362" cy="650240"/>
          </a:xfrm>
        </p:grpSpPr>
        <p:grpSp>
          <p:nvGrpSpPr>
            <p:cNvPr id="527" name="Group"/>
            <p:cNvGrpSpPr/>
            <p:nvPr/>
          </p:nvGrpSpPr>
          <p:grpSpPr>
            <a:xfrm>
              <a:off x="0" y="191169"/>
              <a:ext cx="1060363" cy="350870"/>
              <a:chOff x="0" y="0"/>
              <a:chExt cx="1060362" cy="350869"/>
            </a:xfrm>
          </p:grpSpPr>
          <p:sp>
            <p:nvSpPr>
              <p:cNvPr id="525" name="Rectangle"/>
              <p:cNvSpPr/>
              <p:nvPr/>
            </p:nvSpPr>
            <p:spPr>
              <a:xfrm>
                <a:off x="626390" y="0"/>
                <a:ext cx="433973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26" name="Shape"/>
              <p:cNvSpPr/>
              <p:nvPr/>
            </p:nvSpPr>
            <p:spPr>
              <a:xfrm>
                <a:off x="0" y="0"/>
                <a:ext cx="570574" cy="3508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6492"/>
                    </a:lnTo>
                    <a:moveTo>
                      <a:pt x="21600" y="11992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28" name="10"/>
            <p:cNvSpPr txBox="1"/>
            <p:nvPr/>
          </p:nvSpPr>
          <p:spPr>
            <a:xfrm>
              <a:off x="681636" y="-1"/>
              <a:ext cx="323483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530" name="slide11_shape17"/>
          <p:cNvSpPr/>
          <p:nvPr/>
        </p:nvSpPr>
        <p:spPr>
          <a:xfrm>
            <a:off x="2421371" y="1035598"/>
            <a:ext cx="1480059" cy="1773915"/>
          </a:xfrm>
          <a:prstGeom prst="rect">
            <a:avLst/>
          </a:prstGeom>
          <a:solidFill>
            <a:srgbClr val="38572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531" name="slide11_picture4" descr="slide11_picture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252" y="1076185"/>
            <a:ext cx="1397997" cy="1696383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lide11_shape18"/>
          <p:cNvSpPr/>
          <p:nvPr/>
        </p:nvSpPr>
        <p:spPr>
          <a:xfrm flipV="1">
            <a:off x="1704941" y="1953119"/>
            <a:ext cx="706133" cy="31971"/>
          </a:xfrm>
          <a:prstGeom prst="line">
            <a:avLst/>
          </a:prstGeom>
          <a:ln w="28575">
            <a:solidFill>
              <a:srgbClr val="385723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33" name="slide11_shape19"/>
          <p:cNvSpPr/>
          <p:nvPr/>
        </p:nvSpPr>
        <p:spPr>
          <a:xfrm>
            <a:off x="4516582" y="1999463"/>
            <a:ext cx="1246910" cy="1773914"/>
          </a:xfrm>
          <a:prstGeom prst="rect">
            <a:avLst/>
          </a:prstGeom>
          <a:solidFill>
            <a:srgbClr val="38572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534" name="slide11_picture5" descr="slide11_picture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775" y="2037618"/>
            <a:ext cx="1194009" cy="1680991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slide11_shape20"/>
          <p:cNvSpPr/>
          <p:nvPr/>
        </p:nvSpPr>
        <p:spPr>
          <a:xfrm>
            <a:off x="1720091" y="2821361"/>
            <a:ext cx="2796491" cy="376084"/>
          </a:xfrm>
          <a:prstGeom prst="line">
            <a:avLst/>
          </a:prstGeom>
          <a:ln w="28575">
            <a:solidFill>
              <a:srgbClr val="385723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slide12_picture1" descr="slide12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1" y="1526146"/>
            <a:ext cx="7589247" cy="353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slide12_picture2" descr="slide12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0000">
            <a:off x="1928758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slide12_shape1"/>
          <p:cNvSpPr txBox="1"/>
          <p:nvPr/>
        </p:nvSpPr>
        <p:spPr>
          <a:xfrm>
            <a:off x="311826" y="45453"/>
            <a:ext cx="1740908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8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탬플릿 수정</a:t>
            </a:r>
          </a:p>
        </p:txBody>
      </p:sp>
      <p:sp>
        <p:nvSpPr>
          <p:cNvPr id="540" name="slide12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543" name="slide12_shape3"/>
          <p:cNvGrpSpPr/>
          <p:nvPr/>
        </p:nvGrpSpPr>
        <p:grpSpPr>
          <a:xfrm>
            <a:off x="8943509" y="1003818"/>
            <a:ext cx="2798580" cy="853737"/>
            <a:chOff x="0" y="0"/>
            <a:chExt cx="2798578" cy="853735"/>
          </a:xfrm>
        </p:grpSpPr>
        <p:sp>
          <p:nvSpPr>
            <p:cNvPr id="541" name="Rounded Rectangle"/>
            <p:cNvSpPr/>
            <p:nvPr/>
          </p:nvSpPr>
          <p:spPr>
            <a:xfrm>
              <a:off x="0" y="0"/>
              <a:ext cx="2798579" cy="853736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관리자 사이트 &gt; 챌린지…"/>
            <p:cNvSpPr txBox="1"/>
            <p:nvPr/>
          </p:nvSpPr>
          <p:spPr>
            <a:xfrm>
              <a:off x="93745" y="118825"/>
              <a:ext cx="2611089" cy="616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관리자 사이트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카테고리 관리 &gt; 해당 카테고리 클릭 &gt;탬플릿 수정 버튼</a:t>
              </a:r>
            </a:p>
          </p:txBody>
        </p:sp>
      </p:grpSp>
      <p:grpSp>
        <p:nvGrpSpPr>
          <p:cNvPr id="546" name="slide12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544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545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547" name="Table 1"/>
          <p:cNvGraphicFramePr/>
          <p:nvPr/>
        </p:nvGraphicFramePr>
        <p:xfrm>
          <a:off x="8774068" y="2037616"/>
          <a:ext cx="3137462" cy="22058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카테고리 번호 노출 (READ ONLY)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탬플릿 번호 노출 (READ ONLY)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선택 SELECT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수정할 챌린지 소제목 입력 창 (기존 소제목이 PLACEHOLDER)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현재 존재하는 모든 그룹코드 노출 -&gt; 선택 하는 SELECT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수정할 탬플릿 우선순위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수정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수정 취소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52" name="slide12_shape5"/>
          <p:cNvGrpSpPr/>
          <p:nvPr/>
        </p:nvGrpSpPr>
        <p:grpSpPr>
          <a:xfrm>
            <a:off x="1935940" y="1924058"/>
            <a:ext cx="678469" cy="307341"/>
            <a:chOff x="0" y="0"/>
            <a:chExt cx="678467" cy="307340"/>
          </a:xfrm>
        </p:grpSpPr>
        <p:grpSp>
          <p:nvGrpSpPr>
            <p:cNvPr id="550" name="Group"/>
            <p:cNvGrpSpPr/>
            <p:nvPr/>
          </p:nvGrpSpPr>
          <p:grpSpPr>
            <a:xfrm>
              <a:off x="0" y="19719"/>
              <a:ext cx="678468" cy="267901"/>
              <a:chOff x="0" y="0"/>
              <a:chExt cx="678467" cy="267899"/>
            </a:xfrm>
          </p:grpSpPr>
          <p:sp>
            <p:nvSpPr>
              <p:cNvPr id="548" name="Rectangle"/>
              <p:cNvSpPr/>
              <p:nvPr/>
            </p:nvSpPr>
            <p:spPr>
              <a:xfrm>
                <a:off x="35521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49" name="Shape"/>
              <p:cNvSpPr/>
              <p:nvPr/>
            </p:nvSpPr>
            <p:spPr>
              <a:xfrm>
                <a:off x="0" y="0"/>
                <a:ext cx="67846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51" name="1"/>
            <p:cNvSpPr txBox="1"/>
            <p:nvPr/>
          </p:nvSpPr>
          <p:spPr>
            <a:xfrm>
              <a:off x="41045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57" name="slide12_shape6"/>
          <p:cNvGrpSpPr/>
          <p:nvPr/>
        </p:nvGrpSpPr>
        <p:grpSpPr>
          <a:xfrm>
            <a:off x="1936506" y="2475638"/>
            <a:ext cx="677903" cy="307342"/>
            <a:chOff x="0" y="0"/>
            <a:chExt cx="677902" cy="307340"/>
          </a:xfrm>
        </p:grpSpPr>
        <p:grpSp>
          <p:nvGrpSpPr>
            <p:cNvPr id="555" name="Group"/>
            <p:cNvGrpSpPr/>
            <p:nvPr/>
          </p:nvGrpSpPr>
          <p:grpSpPr>
            <a:xfrm>
              <a:off x="0" y="19719"/>
              <a:ext cx="677903" cy="267901"/>
              <a:chOff x="0" y="0"/>
              <a:chExt cx="677902" cy="267899"/>
            </a:xfrm>
          </p:grpSpPr>
          <p:sp>
            <p:nvSpPr>
              <p:cNvPr id="553" name="Rectangle"/>
              <p:cNvSpPr/>
              <p:nvPr/>
            </p:nvSpPr>
            <p:spPr>
              <a:xfrm>
                <a:off x="354647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54" name="Shape"/>
              <p:cNvSpPr/>
              <p:nvPr/>
            </p:nvSpPr>
            <p:spPr>
              <a:xfrm>
                <a:off x="0" y="0"/>
                <a:ext cx="677903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0496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56" name="2"/>
            <p:cNvSpPr txBox="1"/>
            <p:nvPr/>
          </p:nvSpPr>
          <p:spPr>
            <a:xfrm>
              <a:off x="409893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62" name="slide12_shape7"/>
          <p:cNvGrpSpPr/>
          <p:nvPr/>
        </p:nvGrpSpPr>
        <p:grpSpPr>
          <a:xfrm>
            <a:off x="2038628" y="2942182"/>
            <a:ext cx="575781" cy="307341"/>
            <a:chOff x="0" y="0"/>
            <a:chExt cx="575780" cy="307340"/>
          </a:xfrm>
        </p:grpSpPr>
        <p:grpSp>
          <p:nvGrpSpPr>
            <p:cNvPr id="560" name="Group"/>
            <p:cNvGrpSpPr/>
            <p:nvPr/>
          </p:nvGrpSpPr>
          <p:grpSpPr>
            <a:xfrm>
              <a:off x="0" y="19719"/>
              <a:ext cx="575781" cy="267901"/>
              <a:chOff x="0" y="0"/>
              <a:chExt cx="575780" cy="267899"/>
            </a:xfrm>
          </p:grpSpPr>
          <p:sp>
            <p:nvSpPr>
              <p:cNvPr id="558" name="Rectangle"/>
              <p:cNvSpPr/>
              <p:nvPr/>
            </p:nvSpPr>
            <p:spPr>
              <a:xfrm>
                <a:off x="252526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59" name="Shape"/>
              <p:cNvSpPr/>
              <p:nvPr/>
            </p:nvSpPr>
            <p:spPr>
              <a:xfrm>
                <a:off x="0" y="0"/>
                <a:ext cx="57578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285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61" name="3"/>
            <p:cNvSpPr txBox="1"/>
            <p:nvPr/>
          </p:nvSpPr>
          <p:spPr>
            <a:xfrm>
              <a:off x="307770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67" name="slide12_shape8"/>
          <p:cNvGrpSpPr/>
          <p:nvPr/>
        </p:nvGrpSpPr>
        <p:grpSpPr>
          <a:xfrm>
            <a:off x="2041339" y="3391410"/>
            <a:ext cx="573068" cy="307341"/>
            <a:chOff x="0" y="0"/>
            <a:chExt cx="573067" cy="307340"/>
          </a:xfrm>
        </p:grpSpPr>
        <p:grpSp>
          <p:nvGrpSpPr>
            <p:cNvPr id="565" name="Group"/>
            <p:cNvGrpSpPr/>
            <p:nvPr/>
          </p:nvGrpSpPr>
          <p:grpSpPr>
            <a:xfrm>
              <a:off x="0" y="19719"/>
              <a:ext cx="573068" cy="267901"/>
              <a:chOff x="0" y="0"/>
              <a:chExt cx="573067" cy="267899"/>
            </a:xfrm>
          </p:grpSpPr>
          <p:sp>
            <p:nvSpPr>
              <p:cNvPr id="563" name="Rectangle"/>
              <p:cNvSpPr/>
              <p:nvPr/>
            </p:nvSpPr>
            <p:spPr>
              <a:xfrm>
                <a:off x="249812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64" name="Shape"/>
              <p:cNvSpPr/>
              <p:nvPr/>
            </p:nvSpPr>
            <p:spPr>
              <a:xfrm>
                <a:off x="0" y="0"/>
                <a:ext cx="57306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24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66" name="4"/>
            <p:cNvSpPr txBox="1"/>
            <p:nvPr/>
          </p:nvSpPr>
          <p:spPr>
            <a:xfrm>
              <a:off x="30505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572" name="slide12_shape9"/>
          <p:cNvGrpSpPr/>
          <p:nvPr/>
        </p:nvGrpSpPr>
        <p:grpSpPr>
          <a:xfrm>
            <a:off x="1935645" y="3798803"/>
            <a:ext cx="655637" cy="307341"/>
            <a:chOff x="0" y="0"/>
            <a:chExt cx="655636" cy="307340"/>
          </a:xfrm>
        </p:grpSpPr>
        <p:grpSp>
          <p:nvGrpSpPr>
            <p:cNvPr id="570" name="Group"/>
            <p:cNvGrpSpPr/>
            <p:nvPr/>
          </p:nvGrpSpPr>
          <p:grpSpPr>
            <a:xfrm>
              <a:off x="-1" y="19719"/>
              <a:ext cx="655638" cy="267901"/>
              <a:chOff x="0" y="0"/>
              <a:chExt cx="655636" cy="267899"/>
            </a:xfrm>
          </p:grpSpPr>
          <p:sp>
            <p:nvSpPr>
              <p:cNvPr id="568" name="Rectangle"/>
              <p:cNvSpPr/>
              <p:nvPr/>
            </p:nvSpPr>
            <p:spPr>
              <a:xfrm>
                <a:off x="36825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69" name="Shape"/>
              <p:cNvSpPr/>
              <p:nvPr/>
            </p:nvSpPr>
            <p:spPr>
              <a:xfrm>
                <a:off x="0" y="0"/>
                <a:ext cx="32205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13054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71" name="5"/>
            <p:cNvSpPr txBox="1"/>
            <p:nvPr/>
          </p:nvSpPr>
          <p:spPr>
            <a:xfrm>
              <a:off x="42349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577" name="slide12_shape10"/>
          <p:cNvGrpSpPr/>
          <p:nvPr/>
        </p:nvGrpSpPr>
        <p:grpSpPr>
          <a:xfrm>
            <a:off x="2016976" y="4323921"/>
            <a:ext cx="607825" cy="307341"/>
            <a:chOff x="0" y="0"/>
            <a:chExt cx="607824" cy="307340"/>
          </a:xfrm>
        </p:grpSpPr>
        <p:grpSp>
          <p:nvGrpSpPr>
            <p:cNvPr id="575" name="Group"/>
            <p:cNvGrpSpPr/>
            <p:nvPr/>
          </p:nvGrpSpPr>
          <p:grpSpPr>
            <a:xfrm>
              <a:off x="-1" y="19719"/>
              <a:ext cx="607826" cy="267901"/>
              <a:chOff x="0" y="0"/>
              <a:chExt cx="607824" cy="267899"/>
            </a:xfrm>
          </p:grpSpPr>
          <p:sp>
            <p:nvSpPr>
              <p:cNvPr id="573" name="Rectangle"/>
              <p:cNvSpPr/>
              <p:nvPr/>
            </p:nvSpPr>
            <p:spPr>
              <a:xfrm>
                <a:off x="320441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74" name="Shape"/>
              <p:cNvSpPr/>
              <p:nvPr/>
            </p:nvSpPr>
            <p:spPr>
              <a:xfrm>
                <a:off x="0" y="0"/>
                <a:ext cx="28347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845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76" name="6"/>
            <p:cNvSpPr txBox="1"/>
            <p:nvPr/>
          </p:nvSpPr>
          <p:spPr>
            <a:xfrm>
              <a:off x="375685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582" name="slide12_shape11"/>
          <p:cNvGrpSpPr/>
          <p:nvPr/>
        </p:nvGrpSpPr>
        <p:grpSpPr>
          <a:xfrm>
            <a:off x="1039083" y="4845960"/>
            <a:ext cx="506870" cy="500170"/>
            <a:chOff x="0" y="0"/>
            <a:chExt cx="506869" cy="500169"/>
          </a:xfrm>
        </p:grpSpPr>
        <p:grpSp>
          <p:nvGrpSpPr>
            <p:cNvPr id="580" name="Group"/>
            <p:cNvGrpSpPr/>
            <p:nvPr/>
          </p:nvGrpSpPr>
          <p:grpSpPr>
            <a:xfrm>
              <a:off x="0" y="0"/>
              <a:ext cx="506870" cy="480450"/>
              <a:chOff x="0" y="0"/>
              <a:chExt cx="506869" cy="480449"/>
            </a:xfrm>
          </p:grpSpPr>
          <p:sp>
            <p:nvSpPr>
              <p:cNvPr id="578" name="Rectangle"/>
              <p:cNvSpPr/>
              <p:nvPr/>
            </p:nvSpPr>
            <p:spPr>
              <a:xfrm>
                <a:off x="219485" y="212549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79" name="Shape"/>
              <p:cNvSpPr/>
              <p:nvPr/>
            </p:nvSpPr>
            <p:spPr>
              <a:xfrm>
                <a:off x="0" y="0"/>
                <a:ext cx="182524" cy="480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556"/>
                    </a:moveTo>
                    <a:lnTo>
                      <a:pt x="21600" y="21600"/>
                    </a:lnTo>
                    <a:moveTo>
                      <a:pt x="21600" y="183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81" name="7"/>
            <p:cNvSpPr txBox="1"/>
            <p:nvPr/>
          </p:nvSpPr>
          <p:spPr>
            <a:xfrm>
              <a:off x="274731" y="192829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587" name="slide12_shape12"/>
          <p:cNvGrpSpPr/>
          <p:nvPr/>
        </p:nvGrpSpPr>
        <p:grpSpPr>
          <a:xfrm>
            <a:off x="1729170" y="4867271"/>
            <a:ext cx="423745" cy="481696"/>
            <a:chOff x="0" y="0"/>
            <a:chExt cx="423743" cy="481695"/>
          </a:xfrm>
        </p:grpSpPr>
        <p:grpSp>
          <p:nvGrpSpPr>
            <p:cNvPr id="585" name="Group"/>
            <p:cNvGrpSpPr/>
            <p:nvPr/>
          </p:nvGrpSpPr>
          <p:grpSpPr>
            <a:xfrm>
              <a:off x="-1" y="0"/>
              <a:ext cx="423745" cy="461975"/>
              <a:chOff x="0" y="0"/>
              <a:chExt cx="423743" cy="461974"/>
            </a:xfrm>
          </p:grpSpPr>
          <p:sp>
            <p:nvSpPr>
              <p:cNvPr id="583" name="Rectangle"/>
              <p:cNvSpPr/>
              <p:nvPr/>
            </p:nvSpPr>
            <p:spPr>
              <a:xfrm>
                <a:off x="136360" y="194074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584" name="Shape"/>
              <p:cNvSpPr/>
              <p:nvPr/>
            </p:nvSpPr>
            <p:spPr>
              <a:xfrm>
                <a:off x="0" y="0"/>
                <a:ext cx="99398" cy="461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74"/>
                    </a:moveTo>
                    <a:lnTo>
                      <a:pt x="21600" y="21600"/>
                    </a:lnTo>
                    <a:moveTo>
                      <a:pt x="21600" y="18182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586" name="8"/>
            <p:cNvSpPr txBox="1"/>
            <p:nvPr/>
          </p:nvSpPr>
          <p:spPr>
            <a:xfrm>
              <a:off x="191604" y="174355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588" name="slide12_shape13"/>
          <p:cNvSpPr/>
          <p:nvPr/>
        </p:nvSpPr>
        <p:spPr>
          <a:xfrm>
            <a:off x="3532161" y="1651245"/>
            <a:ext cx="1480058" cy="1773914"/>
          </a:xfrm>
          <a:prstGeom prst="rect">
            <a:avLst/>
          </a:prstGeom>
          <a:solidFill>
            <a:srgbClr val="38572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589" name="slide12_picture3" descr="slide12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043" y="1691832"/>
            <a:ext cx="1397997" cy="1696383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lide12_shape14"/>
          <p:cNvSpPr/>
          <p:nvPr/>
        </p:nvSpPr>
        <p:spPr>
          <a:xfrm flipV="1">
            <a:off x="2624801" y="2568764"/>
            <a:ext cx="897063" cy="479512"/>
          </a:xfrm>
          <a:prstGeom prst="line">
            <a:avLst/>
          </a:prstGeom>
          <a:ln w="28575">
            <a:solidFill>
              <a:srgbClr val="385723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1" name="slide12_shape15"/>
          <p:cNvSpPr/>
          <p:nvPr/>
        </p:nvSpPr>
        <p:spPr>
          <a:xfrm>
            <a:off x="5337643" y="3019876"/>
            <a:ext cx="1326166" cy="1661094"/>
          </a:xfrm>
          <a:prstGeom prst="rect">
            <a:avLst/>
          </a:prstGeom>
          <a:solidFill>
            <a:srgbClr val="38572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92" name="slide12_shape16"/>
          <p:cNvSpPr/>
          <p:nvPr/>
        </p:nvSpPr>
        <p:spPr>
          <a:xfrm flipV="1">
            <a:off x="2591281" y="3935100"/>
            <a:ext cx="2718928" cy="17374"/>
          </a:xfrm>
          <a:prstGeom prst="line">
            <a:avLst/>
          </a:prstGeom>
          <a:ln w="28575">
            <a:solidFill>
              <a:srgbClr val="385723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593" name="slide12_picture4" descr="slide12_picture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907" y="3058030"/>
            <a:ext cx="1250833" cy="1553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8670274678411311"/>
          <p:cNvSpPr/>
          <p:nvPr/>
        </p:nvSpPr>
        <p:spPr>
          <a:xfrm rot="5400000">
            <a:off x="2109416" y="-1174697"/>
            <a:ext cx="4153607" cy="82752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pic>
        <p:nvPicPr>
          <p:cNvPr id="4" name="nppt_16867027467841275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2" y="1634717"/>
            <a:ext cx="8258175" cy="2642635"/>
          </a:xfrm>
          <a:prstGeom prst="rect">
            <a:avLst/>
          </a:prstGeom>
        </p:spPr>
      </p:pic>
      <p:pic>
        <p:nvPicPr>
          <p:cNvPr id="5" name="nppt_1686702746784113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595810" y="-159181"/>
            <a:ext cx="859346" cy="1289019"/>
          </a:xfrm>
          <a:prstGeom prst="rect">
            <a:avLst/>
          </a:prstGeom>
        </p:spPr>
      </p:pic>
      <p:sp>
        <p:nvSpPr>
          <p:cNvPr id="6" name="nppt_168670274678411317"/>
          <p:cNvSpPr/>
          <p:nvPr/>
        </p:nvSpPr>
        <p:spPr>
          <a:xfrm>
            <a:off x="419427" y="38323"/>
            <a:ext cx="2353529" cy="579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주문취소 처리</a:t>
            </a:r>
          </a:p>
        </p:txBody>
      </p:sp>
      <p:sp>
        <p:nvSpPr>
          <p:cNvPr id="7" name="nppt_16867027467841131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  <p:sp>
        <p:nvSpPr>
          <p:cNvPr id="8" name="nppt_168670274678411327"/>
          <p:cNvSpPr/>
          <p:nvPr/>
        </p:nvSpPr>
        <p:spPr>
          <a:xfrm>
            <a:off x="8943510" y="1003819"/>
            <a:ext cx="2798579" cy="630898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>
                <a:solidFill>
                  <a:srgbClr val="385723"/>
                </a:solidFill>
                <a:ea typeface="함초롬돋움"/>
              </a:rPr>
              <a:t>관리자</a:t>
            </a:r>
            <a:r>
              <a:rPr lang="en-US" altLang="ko-KR" sz="1100">
                <a:solidFill>
                  <a:srgbClr val="385723"/>
                </a:solidFill>
                <a:latin typeface="함초롬돋움"/>
              </a:rPr>
              <a:t> </a:t>
            </a:r>
            <a:r>
              <a:rPr lang="ko-KR" altLang="ko-KR" sz="1100">
                <a:solidFill>
                  <a:srgbClr val="385723"/>
                </a:solidFill>
                <a:ea typeface="함초롬돋움"/>
              </a:rPr>
              <a:t>사이트</a:t>
            </a:r>
            <a:r>
              <a:rPr lang="en-US" altLang="ko-KR" sz="1100">
                <a:solidFill>
                  <a:srgbClr val="385723"/>
                </a:solidFill>
                <a:latin typeface="함초롬돋움"/>
              </a:rPr>
              <a:t> &gt; 주문 </a:t>
            </a:r>
          </a:p>
          <a:p>
            <a:pPr marL="0" algn="ctr">
              <a:lnSpc>
                <a:spcPct val="100000"/>
              </a:lnSpc>
              <a:buNone/>
            </a:pPr>
            <a:r>
              <a:rPr lang="en-US" altLang="ko-KR" sz="1100">
                <a:solidFill>
                  <a:srgbClr val="385723"/>
                </a:solidFill>
                <a:latin typeface="함초롬돋움"/>
              </a:rPr>
              <a:t>&gt; 주문취소관리</a:t>
            </a:r>
          </a:p>
        </p:txBody>
      </p:sp>
      <p:sp>
        <p:nvSpPr>
          <p:cNvPr id="9" name="nppt_168670274678411331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774068" y="1862131"/>
          <a:ext cx="3137462" cy="1938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주문취소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리스트로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연결되는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버튼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주문취소목록을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카테고리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별로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보는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드롭다운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항목별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검색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항목별로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검색하고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결과값을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보는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버튼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버튼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클릭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</a:t>
                      </a: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시</a:t>
                      </a: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 주문 취소처리 완료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endParaRPr/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endParaRPr/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nppt_168670274678411504"/>
          <p:cNvSpPr/>
          <p:nvPr/>
        </p:nvSpPr>
        <p:spPr>
          <a:xfrm>
            <a:off x="869537" y="390117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-42032"/>
              <a:gd name="adj4" fmla="val -13187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2" name="nppt_168670274678411508"/>
          <p:cNvSpPr/>
          <p:nvPr/>
        </p:nvSpPr>
        <p:spPr>
          <a:xfrm>
            <a:off x="869537" y="186213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 200292"/>
              <a:gd name="adj4" fmla="val  191561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2</a:t>
            </a:r>
          </a:p>
        </p:txBody>
      </p:sp>
      <p:sp>
        <p:nvSpPr>
          <p:cNvPr id="13" name="nppt_168670274678411512"/>
          <p:cNvSpPr/>
          <p:nvPr/>
        </p:nvSpPr>
        <p:spPr>
          <a:xfrm>
            <a:off x="2333685" y="191877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 193984"/>
              <a:gd name="adj4" fmla="val  2140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3</a:t>
            </a:r>
          </a:p>
        </p:txBody>
      </p:sp>
      <p:sp>
        <p:nvSpPr>
          <p:cNvPr id="14" name="nppt_168670274678411516"/>
          <p:cNvSpPr/>
          <p:nvPr/>
        </p:nvSpPr>
        <p:spPr>
          <a:xfrm>
            <a:off x="3271965" y="199608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 155768"/>
              <a:gd name="adj4" fmla="val  -5498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4</a:t>
            </a:r>
          </a:p>
        </p:txBody>
      </p:sp>
      <p:sp>
        <p:nvSpPr>
          <p:cNvPr id="15" name="nppt_168670274678411520"/>
          <p:cNvSpPr/>
          <p:nvPr/>
        </p:nvSpPr>
        <p:spPr>
          <a:xfrm>
            <a:off x="7016775" y="2366671"/>
            <a:ext cx="287383" cy="267900"/>
          </a:xfrm>
          <a:prstGeom prst="accentBorderCallout1">
            <a:avLst>
              <a:gd name="adj1" fmla="val 40108"/>
              <a:gd name="adj2" fmla="val 115443"/>
              <a:gd name="adj3" fmla="val 256989"/>
              <a:gd name="adj4" fmla="val 16515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5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6" name="nppt_168670274678415356"/>
          <p:cNvSpPr/>
          <p:nvPr/>
        </p:nvSpPr>
        <p:spPr>
          <a:xfrm rot="5400000">
            <a:off x="9908288" y="2009655"/>
            <a:ext cx="838200" cy="3362539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FCCF2-E312-8132-913A-745E83B2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4" y="2078894"/>
            <a:ext cx="7772400" cy="2203651"/>
          </a:xfrm>
          <a:prstGeom prst="rect">
            <a:avLst/>
          </a:prstGeom>
        </p:spPr>
      </p:pic>
      <p:sp>
        <p:nvSpPr>
          <p:cNvPr id="3" name="nppt_168666805268411713">
            <a:extLst>
              <a:ext uri="{FF2B5EF4-FFF2-40B4-BE49-F238E27FC236}">
                <a16:creationId xmlns:a16="http://schemas.microsoft.com/office/drawing/2014/main" id="{6719CE5A-75B0-A098-4A35-6C8E38386CA0}"/>
              </a:ext>
            </a:extLst>
          </p:cNvPr>
          <p:cNvSpPr/>
          <p:nvPr/>
        </p:nvSpPr>
        <p:spPr>
          <a:xfrm>
            <a:off x="70274" y="239379"/>
            <a:ext cx="197041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 defTabSz="914400" latinLnBrk="1"/>
            <a:r>
              <a:rPr lang="ko-KR" altLang="en-US" sz="3200" b="1" kern="1200" dirty="0">
                <a:solidFill>
                  <a:schemeClr val="accent6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매장 관리</a:t>
            </a:r>
          </a:p>
        </p:txBody>
      </p:sp>
      <p:sp>
        <p:nvSpPr>
          <p:cNvPr id="4" name="nppt_168666805268411715">
            <a:extLst>
              <a:ext uri="{FF2B5EF4-FFF2-40B4-BE49-F238E27FC236}">
                <a16:creationId xmlns:a16="http://schemas.microsoft.com/office/drawing/2014/main" id="{EA4CCD58-6E3C-BFC7-1A2F-1F9916742D5D}"/>
              </a:ext>
            </a:extLst>
          </p:cNvPr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68666805268411719">
            <a:extLst>
              <a:ext uri="{FF2B5EF4-FFF2-40B4-BE49-F238E27FC236}">
                <a16:creationId xmlns:a16="http://schemas.microsoft.com/office/drawing/2014/main" id="{178781B6-CE40-85E4-C9F3-869C26A1FC40}"/>
              </a:ext>
            </a:extLst>
          </p:cNvPr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관리자</a:t>
            </a:r>
            <a:r>
              <a:rPr lang="en-US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사이트</a:t>
            </a:r>
            <a:r>
              <a:rPr lang="en-US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&gt;</a:t>
            </a:r>
            <a:r>
              <a:rPr lang="ko-KR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 매장관리 </a:t>
            </a:r>
            <a:r>
              <a:rPr lang="en-US" altLang="ko-KR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&gt;</a:t>
            </a:r>
            <a:r>
              <a:rPr lang="ko-KR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 매장 리스트</a:t>
            </a:r>
            <a:endParaRPr sz="1100" kern="1200" dirty="0">
              <a:solidFill>
                <a:srgbClr val="385723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nppt_168666805268411723">
            <a:extLst>
              <a:ext uri="{FF2B5EF4-FFF2-40B4-BE49-F238E27FC236}">
                <a16:creationId xmlns:a16="http://schemas.microsoft.com/office/drawing/2014/main" id="{9B689920-3D54-17D4-AA9F-29BDFA855E83}"/>
              </a:ext>
            </a:extLst>
          </p:cNvPr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AD1C08-65F2-48C3-DA56-C7E447AE5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722294"/>
              </p:ext>
            </p:extLst>
          </p:nvPr>
        </p:nvGraphicFramePr>
        <p:xfrm>
          <a:off x="8774068" y="2009910"/>
          <a:ext cx="3137462" cy="2213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매장 관리 폼으로 연결되는 버튼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매장명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 주소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 번호로 키워드 입력 후 검색하는 버튼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매장 등록 폼으로 연결되는 버튼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각 행을 누를 시 해당 매장의 상세설명 창 등장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해당 매장 수정 폼으로 연결되는 버튼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해당 매장 삭제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alert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등장 하는 버튼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7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nppt_168666805268411920">
            <a:extLst>
              <a:ext uri="{FF2B5EF4-FFF2-40B4-BE49-F238E27FC236}">
                <a16:creationId xmlns:a16="http://schemas.microsoft.com/office/drawing/2014/main" id="{4BB38CD4-32B1-2AC6-22E5-66E95E6C0F6E}"/>
              </a:ext>
            </a:extLst>
          </p:cNvPr>
          <p:cNvSpPr/>
          <p:nvPr/>
        </p:nvSpPr>
        <p:spPr>
          <a:xfrm>
            <a:off x="1377048" y="2402159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14449"/>
              <a:gd name="adj4" fmla="val -132081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9" name="nppt_168666805268411924">
            <a:extLst>
              <a:ext uri="{FF2B5EF4-FFF2-40B4-BE49-F238E27FC236}">
                <a16:creationId xmlns:a16="http://schemas.microsoft.com/office/drawing/2014/main" id="{3B73F032-B3CD-8E11-27FF-DAA0DC08727F}"/>
              </a:ext>
            </a:extLst>
          </p:cNvPr>
          <p:cNvSpPr/>
          <p:nvPr/>
        </p:nvSpPr>
        <p:spPr>
          <a:xfrm>
            <a:off x="3165701" y="2018726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79666"/>
              <a:gd name="adj4" fmla="val -5440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2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0" name="nppt_168666805268411928">
            <a:extLst>
              <a:ext uri="{FF2B5EF4-FFF2-40B4-BE49-F238E27FC236}">
                <a16:creationId xmlns:a16="http://schemas.microsoft.com/office/drawing/2014/main" id="{605E21B8-1C3B-C787-340F-C53EDF1A3CEF}"/>
              </a:ext>
            </a:extLst>
          </p:cNvPr>
          <p:cNvSpPr/>
          <p:nvPr/>
        </p:nvSpPr>
        <p:spPr>
          <a:xfrm>
            <a:off x="7128027" y="2218158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98344"/>
              <a:gd name="adj4" fmla="val 18477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3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1" name="nppt_168666805268411932">
            <a:extLst>
              <a:ext uri="{FF2B5EF4-FFF2-40B4-BE49-F238E27FC236}">
                <a16:creationId xmlns:a16="http://schemas.microsoft.com/office/drawing/2014/main" id="{7A8C31F8-D7A8-117E-0224-610B1480F32C}"/>
              </a:ext>
            </a:extLst>
          </p:cNvPr>
          <p:cNvSpPr/>
          <p:nvPr/>
        </p:nvSpPr>
        <p:spPr>
          <a:xfrm>
            <a:off x="4270305" y="2362863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54205"/>
              <a:gd name="adj4" fmla="val 18863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4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2" name="nppt_168666805268411936">
            <a:extLst>
              <a:ext uri="{FF2B5EF4-FFF2-40B4-BE49-F238E27FC236}">
                <a16:creationId xmlns:a16="http://schemas.microsoft.com/office/drawing/2014/main" id="{705E43DB-C876-E43A-B498-7B1CCAAC1655}"/>
              </a:ext>
            </a:extLst>
          </p:cNvPr>
          <p:cNvSpPr/>
          <p:nvPr/>
        </p:nvSpPr>
        <p:spPr>
          <a:xfrm>
            <a:off x="2284810" y="4750203"/>
            <a:ext cx="287383" cy="267900"/>
          </a:xfrm>
          <a:prstGeom prst="accentBorderCallout1">
            <a:avLst>
              <a:gd name="adj1" fmla="val 45128"/>
              <a:gd name="adj2" fmla="val  -16076"/>
              <a:gd name="adj3" fmla="val -57714"/>
              <a:gd name="adj4" fmla="val 28953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5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3" name="nppt_168666805268411940">
            <a:extLst>
              <a:ext uri="{FF2B5EF4-FFF2-40B4-BE49-F238E27FC236}">
                <a16:creationId xmlns:a16="http://schemas.microsoft.com/office/drawing/2014/main" id="{4F51BC6B-9434-88E1-11C8-4B252AF8E4A1}"/>
              </a:ext>
            </a:extLst>
          </p:cNvPr>
          <p:cNvSpPr/>
          <p:nvPr/>
        </p:nvSpPr>
        <p:spPr>
          <a:xfrm>
            <a:off x="8256328" y="3859959"/>
            <a:ext cx="287383" cy="267900"/>
          </a:xfrm>
          <a:prstGeom prst="accentBorderCallout1">
            <a:avLst>
              <a:gd name="adj1" fmla="val 72710"/>
              <a:gd name="adj2" fmla="val  -12862"/>
              <a:gd name="adj3" fmla="val -309644"/>
              <a:gd name="adj4" fmla="val -4138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6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4" name="nppt_168666805268411944">
            <a:extLst>
              <a:ext uri="{FF2B5EF4-FFF2-40B4-BE49-F238E27FC236}">
                <a16:creationId xmlns:a16="http://schemas.microsoft.com/office/drawing/2014/main" id="{D7ABF6B8-C191-D4C8-9269-DF410816653A}"/>
              </a:ext>
            </a:extLst>
          </p:cNvPr>
          <p:cNvSpPr/>
          <p:nvPr/>
        </p:nvSpPr>
        <p:spPr>
          <a:xfrm>
            <a:off x="690025" y="6117231"/>
            <a:ext cx="287383" cy="267900"/>
          </a:xfrm>
          <a:prstGeom prst="accentBorderCallout1">
            <a:avLst>
              <a:gd name="adj1" fmla="val 72710"/>
              <a:gd name="adj2" fmla="val  -12862"/>
              <a:gd name="adj3" fmla="val  -110368"/>
              <a:gd name="adj4" fmla="val  -2816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7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5" name="nppt_168666805268411948">
            <a:extLst>
              <a:ext uri="{FF2B5EF4-FFF2-40B4-BE49-F238E27FC236}">
                <a16:creationId xmlns:a16="http://schemas.microsoft.com/office/drawing/2014/main" id="{7D2847DB-1A92-AFE6-1D1F-6F8B70C1B0D1}"/>
              </a:ext>
            </a:extLst>
          </p:cNvPr>
          <p:cNvSpPr/>
          <p:nvPr/>
        </p:nvSpPr>
        <p:spPr>
          <a:xfrm>
            <a:off x="1377048" y="6135681"/>
            <a:ext cx="287383" cy="267900"/>
          </a:xfrm>
          <a:prstGeom prst="accentBorderCallout1">
            <a:avLst>
              <a:gd name="adj1" fmla="val 72710"/>
              <a:gd name="adj2" fmla="val  -12862"/>
              <a:gd name="adj3" fmla="val  -110368"/>
              <a:gd name="adj4" fmla="val  -2816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8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6" name="nppt_168666805268411928">
            <a:extLst>
              <a:ext uri="{FF2B5EF4-FFF2-40B4-BE49-F238E27FC236}">
                <a16:creationId xmlns:a16="http://schemas.microsoft.com/office/drawing/2014/main" id="{10A8BE09-C098-A0DC-FC3E-E9D937F7840F}"/>
              </a:ext>
            </a:extLst>
          </p:cNvPr>
          <p:cNvSpPr/>
          <p:nvPr/>
        </p:nvSpPr>
        <p:spPr>
          <a:xfrm>
            <a:off x="6676952" y="2486058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02225"/>
              <a:gd name="adj4" fmla="val 33417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bg1"/>
                </a:solidFill>
                <a:latin typeface="Bahnschrift"/>
              </a:rPr>
              <a:t>5</a:t>
            </a:r>
            <a:endParaRPr sz="1800" kern="1200" dirty="0">
              <a:solidFill>
                <a:schemeClr val="bg1"/>
              </a:solidFill>
              <a:latin typeface="Bahnschrif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74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9553-CE8C-4452-0A00-275ABA85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" y="1003094"/>
            <a:ext cx="7772400" cy="5625970"/>
          </a:xfrm>
          <a:prstGeom prst="rect">
            <a:avLst/>
          </a:prstGeom>
        </p:spPr>
      </p:pic>
      <p:sp>
        <p:nvSpPr>
          <p:cNvPr id="3" name="nppt_168666805268411713">
            <a:extLst>
              <a:ext uri="{FF2B5EF4-FFF2-40B4-BE49-F238E27FC236}">
                <a16:creationId xmlns:a16="http://schemas.microsoft.com/office/drawing/2014/main" id="{636256AD-BD4C-0ED2-25F7-75C09550BFD3}"/>
              </a:ext>
            </a:extLst>
          </p:cNvPr>
          <p:cNvSpPr/>
          <p:nvPr/>
        </p:nvSpPr>
        <p:spPr>
          <a:xfrm>
            <a:off x="70274" y="215708"/>
            <a:ext cx="349005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 defTabSz="914400" latinLnBrk="1"/>
            <a:r>
              <a:rPr lang="ko-KR" altLang="en-US" sz="3200" b="1" kern="1200" dirty="0">
                <a:solidFill>
                  <a:schemeClr val="accent6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매장 등록 및 수정</a:t>
            </a:r>
          </a:p>
        </p:txBody>
      </p:sp>
      <p:pic>
        <p:nvPicPr>
          <p:cNvPr id="4" name="nppt_168670274678411316">
            <a:extLst>
              <a:ext uri="{FF2B5EF4-FFF2-40B4-BE49-F238E27FC236}">
                <a16:creationId xmlns:a16="http://schemas.microsoft.com/office/drawing/2014/main" id="{4E309983-B41A-FD7D-D7BC-FFF93F9B02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3662165" y="-199644"/>
            <a:ext cx="859346" cy="1289019"/>
          </a:xfrm>
          <a:prstGeom prst="rect">
            <a:avLst/>
          </a:prstGeom>
        </p:spPr>
      </p:pic>
      <p:sp>
        <p:nvSpPr>
          <p:cNvPr id="5" name="nppt_168666805268411715">
            <a:extLst>
              <a:ext uri="{FF2B5EF4-FFF2-40B4-BE49-F238E27FC236}">
                <a16:creationId xmlns:a16="http://schemas.microsoft.com/office/drawing/2014/main" id="{2BCB00C1-3238-2922-F8AC-79CD33DCD3A6}"/>
              </a:ext>
            </a:extLst>
          </p:cNvPr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68666805268411719">
            <a:extLst>
              <a:ext uri="{FF2B5EF4-FFF2-40B4-BE49-F238E27FC236}">
                <a16:creationId xmlns:a16="http://schemas.microsoft.com/office/drawing/2014/main" id="{1C4FD693-25F7-AEEB-4C69-B03983032C7F}"/>
              </a:ext>
            </a:extLst>
          </p:cNvPr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ko-KR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관리자</a:t>
            </a:r>
            <a:r>
              <a:rPr lang="en-US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사이트</a:t>
            </a:r>
            <a:r>
              <a:rPr lang="en-US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&gt;</a:t>
            </a:r>
            <a:r>
              <a:rPr lang="ko-KR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 매장관리 </a:t>
            </a:r>
            <a:r>
              <a:rPr lang="en-US" altLang="ko-KR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&gt;</a:t>
            </a:r>
            <a:r>
              <a:rPr lang="ko-KR" altLang="en-US" sz="1100" kern="1200" dirty="0">
                <a:solidFill>
                  <a:srgbClr val="385723"/>
                </a:solidFill>
                <a:latin typeface="함초롬돋움"/>
                <a:ea typeface="함초롬돋움"/>
                <a:cs typeface="함초롬돋움"/>
              </a:rPr>
              <a:t> 매장 추가</a:t>
            </a:r>
            <a:endParaRPr sz="1100" kern="1200" dirty="0">
              <a:solidFill>
                <a:srgbClr val="385723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nppt_168666805268411723">
            <a:extLst>
              <a:ext uri="{FF2B5EF4-FFF2-40B4-BE49-F238E27FC236}">
                <a16:creationId xmlns:a16="http://schemas.microsoft.com/office/drawing/2014/main" id="{9F10876D-04AF-34E9-B443-882FDD4BE470}"/>
              </a:ext>
            </a:extLst>
          </p:cNvPr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F10979-FD1A-66F0-C8AC-FBF64DC60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88424"/>
              </p:ext>
            </p:extLst>
          </p:nvPr>
        </p:nvGraphicFramePr>
        <p:xfrm>
          <a:off x="8774068" y="2009910"/>
          <a:ext cx="3137462" cy="2487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매장명 입력 창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주소 검색 버튼 누를 시 카카오 주소 검색 </a:t>
                      </a:r>
                      <a:r>
                        <a:rPr lang="en-US" altLang="ko-KR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api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 창 등장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주소 클릭 시 주소 입력창에 입력됨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상세 주소 입력 창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전화번호 입력 창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운영시간 선택 창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오후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누를시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+12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를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 해서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24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시 까지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DB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입력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 분은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분 단위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 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7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매장 상세설명 입력 창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매장 별 로고 삽입 창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9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매장 사진 삽입 창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006594"/>
                  </a:ext>
                </a:extLst>
              </a:tr>
            </a:tbl>
          </a:graphicData>
        </a:graphic>
      </p:graphicFrame>
      <p:sp>
        <p:nvSpPr>
          <p:cNvPr id="9" name="nppt_168666805268411920">
            <a:extLst>
              <a:ext uri="{FF2B5EF4-FFF2-40B4-BE49-F238E27FC236}">
                <a16:creationId xmlns:a16="http://schemas.microsoft.com/office/drawing/2014/main" id="{99B360F5-1B98-8EF6-606A-60F7E846C9F6}"/>
              </a:ext>
            </a:extLst>
          </p:cNvPr>
          <p:cNvSpPr/>
          <p:nvPr/>
        </p:nvSpPr>
        <p:spPr>
          <a:xfrm>
            <a:off x="3669091" y="99265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14449"/>
              <a:gd name="adj4" fmla="val -132081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0" name="nppt_168666805268411920">
            <a:extLst>
              <a:ext uri="{FF2B5EF4-FFF2-40B4-BE49-F238E27FC236}">
                <a16:creationId xmlns:a16="http://schemas.microsoft.com/office/drawing/2014/main" id="{AE7A2FD2-E9A8-8929-C356-D003C25BC654}"/>
              </a:ext>
            </a:extLst>
          </p:cNvPr>
          <p:cNvSpPr/>
          <p:nvPr/>
        </p:nvSpPr>
        <p:spPr>
          <a:xfrm>
            <a:off x="939143" y="1176754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47839"/>
              <a:gd name="adj4" fmla="val -757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latin typeface="Bahnschrift"/>
              </a:rPr>
              <a:t>2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E66304-5263-5782-C0B6-59E84F12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05" y="2508634"/>
            <a:ext cx="2793159" cy="3429000"/>
          </a:xfrm>
          <a:prstGeom prst="rect">
            <a:avLst/>
          </a:prstGeom>
        </p:spPr>
      </p:pic>
      <p:sp>
        <p:nvSpPr>
          <p:cNvPr id="12" name="nppt_168666805268411920">
            <a:extLst>
              <a:ext uri="{FF2B5EF4-FFF2-40B4-BE49-F238E27FC236}">
                <a16:creationId xmlns:a16="http://schemas.microsoft.com/office/drawing/2014/main" id="{F21FB1AB-4D43-4010-AAC3-EB5BDFA5DCDD}"/>
              </a:ext>
            </a:extLst>
          </p:cNvPr>
          <p:cNvSpPr/>
          <p:nvPr/>
        </p:nvSpPr>
        <p:spPr>
          <a:xfrm>
            <a:off x="6632701" y="353107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47839"/>
              <a:gd name="adj4" fmla="val -757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bg1"/>
                </a:solidFill>
                <a:latin typeface="Bahnschrift"/>
              </a:rPr>
              <a:t>3</a:t>
            </a:r>
            <a:endParaRPr sz="1800" kern="1200" dirty="0">
              <a:solidFill>
                <a:schemeClr val="bg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3" name="nppt_168666805268411920">
            <a:extLst>
              <a:ext uri="{FF2B5EF4-FFF2-40B4-BE49-F238E27FC236}">
                <a16:creationId xmlns:a16="http://schemas.microsoft.com/office/drawing/2014/main" id="{C14C21BA-DE4B-DF7B-2C09-7CABDFC4FECE}"/>
              </a:ext>
            </a:extLst>
          </p:cNvPr>
          <p:cNvSpPr/>
          <p:nvPr/>
        </p:nvSpPr>
        <p:spPr>
          <a:xfrm>
            <a:off x="7063397" y="1228215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47839"/>
              <a:gd name="adj4" fmla="val -757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bg1"/>
                </a:solidFill>
                <a:latin typeface="Bahnschrift"/>
                <a:ea typeface="+mn-ea"/>
                <a:cs typeface="+mn-cs"/>
              </a:rPr>
              <a:t>4</a:t>
            </a:r>
            <a:endParaRPr sz="1800" kern="1200" dirty="0">
              <a:solidFill>
                <a:schemeClr val="bg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4" name="nppt_168666805268411920">
            <a:extLst>
              <a:ext uri="{FF2B5EF4-FFF2-40B4-BE49-F238E27FC236}">
                <a16:creationId xmlns:a16="http://schemas.microsoft.com/office/drawing/2014/main" id="{2890EFEE-6A1C-7312-4A67-60E78E40EC49}"/>
              </a:ext>
            </a:extLst>
          </p:cNvPr>
          <p:cNvSpPr/>
          <p:nvPr/>
        </p:nvSpPr>
        <p:spPr>
          <a:xfrm>
            <a:off x="4582565" y="200991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66790"/>
              <a:gd name="adj4" fmla="val -16251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bg1"/>
                </a:solidFill>
                <a:latin typeface="Bahnschrift"/>
                <a:ea typeface="+mn-ea"/>
                <a:cs typeface="+mn-cs"/>
              </a:rPr>
              <a:t>5</a:t>
            </a:r>
            <a:endParaRPr sz="1800" kern="1200" dirty="0">
              <a:solidFill>
                <a:schemeClr val="bg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5" name="nppt_168666805268411920">
            <a:extLst>
              <a:ext uri="{FF2B5EF4-FFF2-40B4-BE49-F238E27FC236}">
                <a16:creationId xmlns:a16="http://schemas.microsoft.com/office/drawing/2014/main" id="{509D93C4-2E9F-8F1D-CAB3-5AF357A39819}"/>
              </a:ext>
            </a:extLst>
          </p:cNvPr>
          <p:cNvSpPr/>
          <p:nvPr/>
        </p:nvSpPr>
        <p:spPr>
          <a:xfrm>
            <a:off x="4146863" y="2642584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41903"/>
              <a:gd name="adj4" fmla="val -21508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bg1"/>
                </a:solidFill>
                <a:latin typeface="Bahnschrift"/>
              </a:rPr>
              <a:t>6</a:t>
            </a:r>
            <a:endParaRPr sz="1800" kern="1200" dirty="0">
              <a:solidFill>
                <a:schemeClr val="bg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6" name="nppt_168666805268411920">
            <a:extLst>
              <a:ext uri="{FF2B5EF4-FFF2-40B4-BE49-F238E27FC236}">
                <a16:creationId xmlns:a16="http://schemas.microsoft.com/office/drawing/2014/main" id="{71527F15-8EF6-CFAA-A1DA-0899920629AD}"/>
              </a:ext>
            </a:extLst>
          </p:cNvPr>
          <p:cNvSpPr/>
          <p:nvPr/>
        </p:nvSpPr>
        <p:spPr>
          <a:xfrm>
            <a:off x="2756590" y="440226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21127"/>
              <a:gd name="adj4" fmla="val -18465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bg1"/>
                </a:solidFill>
                <a:latin typeface="Bahnschrift"/>
                <a:ea typeface="+mn-ea"/>
                <a:cs typeface="+mn-cs"/>
              </a:rPr>
              <a:t>5</a:t>
            </a:r>
            <a:endParaRPr sz="1800" kern="1200" dirty="0">
              <a:solidFill>
                <a:schemeClr val="bg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7" name="nppt_168666805268411920">
            <a:extLst>
              <a:ext uri="{FF2B5EF4-FFF2-40B4-BE49-F238E27FC236}">
                <a16:creationId xmlns:a16="http://schemas.microsoft.com/office/drawing/2014/main" id="{7390D4D8-56C2-BD0F-1C03-86C628665141}"/>
              </a:ext>
            </a:extLst>
          </p:cNvPr>
          <p:cNvSpPr/>
          <p:nvPr/>
        </p:nvSpPr>
        <p:spPr>
          <a:xfrm>
            <a:off x="4863849" y="4315509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12222"/>
              <a:gd name="adj4" fmla="val -11548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bg1"/>
                </a:solidFill>
                <a:latin typeface="Bahnschrift"/>
                <a:ea typeface="+mn-ea"/>
                <a:cs typeface="+mn-cs"/>
              </a:rPr>
              <a:t>5</a:t>
            </a:r>
            <a:endParaRPr sz="1800" kern="1200" dirty="0">
              <a:solidFill>
                <a:schemeClr val="bg1"/>
              </a:solidFill>
              <a:latin typeface="Bahnschrif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78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lide15_shape1"/>
          <p:cNvSpPr/>
          <p:nvPr/>
        </p:nvSpPr>
        <p:spPr>
          <a:xfrm>
            <a:off x="0" y="419547"/>
            <a:ext cx="5593976" cy="6438453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738" name="slide15_picture1" descr="slide15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7" y="1129554"/>
            <a:ext cx="4064651" cy="5728447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lide15_shape2"/>
          <p:cNvSpPr txBox="1"/>
          <p:nvPr/>
        </p:nvSpPr>
        <p:spPr>
          <a:xfrm>
            <a:off x="8310706" y="1129554"/>
            <a:ext cx="1474402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A9D18E"/>
                </a:solidFill>
                <a:latin typeface="Monotype Corsiva"/>
                <a:ea typeface="Monotype Corsiva"/>
                <a:cs typeface="Monotype Corsiva"/>
                <a:sym typeface="Monotype Corsiva"/>
              </a:defRPr>
            </a:lvl1pPr>
          </a:lstStyle>
          <a:p>
            <a:r>
              <a:t>User</a:t>
            </a:r>
          </a:p>
        </p:txBody>
      </p:sp>
      <p:sp>
        <p:nvSpPr>
          <p:cNvPr id="740" name="slide15_shape3"/>
          <p:cNvSpPr txBox="1"/>
          <p:nvPr/>
        </p:nvSpPr>
        <p:spPr>
          <a:xfrm>
            <a:off x="7874624" y="3189289"/>
            <a:ext cx="3520458" cy="287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마이페이지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로그인/로그아웃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일기 게시판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챌린지 게시판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상품 리스트, 상품 상세페이지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배송, 구매, 찜, 포인트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고객문의 게시판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신고기능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매장 조회 기능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댓글 좋아요, 작성, 수정, 삭제</a:t>
            </a:r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채팅방 기능</a:t>
            </a:r>
          </a:p>
        </p:txBody>
      </p:sp>
      <p:sp>
        <p:nvSpPr>
          <p:cNvPr id="741" name="slide15_shape4"/>
          <p:cNvSpPr txBox="1"/>
          <p:nvPr/>
        </p:nvSpPr>
        <p:spPr>
          <a:xfrm>
            <a:off x="10101407" y="1782921"/>
            <a:ext cx="477285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회원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slide16_picture1" descr="slide16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000">
            <a:off x="2732594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slide16_shape1"/>
          <p:cNvSpPr txBox="1"/>
          <p:nvPr/>
        </p:nvSpPr>
        <p:spPr>
          <a:xfrm>
            <a:off x="65856" y="45452"/>
            <a:ext cx="2790715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defRPr>
            </a:pPr>
            <a:r>
              <a:t>챌린지 메인 화면</a:t>
            </a:r>
          </a:p>
        </p:txBody>
      </p:sp>
      <p:pic>
        <p:nvPicPr>
          <p:cNvPr id="745" name="slide16_picture2" descr="slide16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8" y="954290"/>
            <a:ext cx="4036866" cy="3610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slide16_picture3" descr="slide16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914" y="1936506"/>
            <a:ext cx="3726751" cy="4773414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lide16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750" name="slide16_shape3"/>
          <p:cNvGrpSpPr/>
          <p:nvPr/>
        </p:nvGrpSpPr>
        <p:grpSpPr>
          <a:xfrm>
            <a:off x="8943509" y="1003818"/>
            <a:ext cx="2798580" cy="853737"/>
            <a:chOff x="0" y="0"/>
            <a:chExt cx="2798578" cy="853735"/>
          </a:xfrm>
        </p:grpSpPr>
        <p:sp>
          <p:nvSpPr>
            <p:cNvPr id="748" name="Rounded Rectangle"/>
            <p:cNvSpPr/>
            <p:nvPr/>
          </p:nvSpPr>
          <p:spPr>
            <a:xfrm>
              <a:off x="0" y="0"/>
              <a:ext cx="2798579" cy="853736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749" name="메인화면 &gt; 챌린지"/>
            <p:cNvSpPr txBox="1"/>
            <p:nvPr/>
          </p:nvSpPr>
          <p:spPr>
            <a:xfrm>
              <a:off x="93745" y="293707"/>
              <a:ext cx="2611089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챌린지 </a:t>
              </a:r>
            </a:p>
          </p:txBody>
        </p:sp>
      </p:grpSp>
      <p:grpSp>
        <p:nvGrpSpPr>
          <p:cNvPr id="753" name="slide16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751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752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754" name="Table 1"/>
          <p:cNvGraphicFramePr/>
          <p:nvPr/>
        </p:nvGraphicFramePr>
        <p:xfrm>
          <a:off x="8774068" y="2037616"/>
          <a:ext cx="3137462" cy="228684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광고 배너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8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로그인 &amp; 이메일 인증 받은 회원에게만 노출되는 챌린지 오픈 버튼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- 챌린지 오픈 시 카테고리 선택 화면으로 연결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카테고리, 진행상태별 필터링 조회 태그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33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게시글 카드섹션 (챌린지명, 작성자 ID, 썸네일 이미지, 진행기간, 태그)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현재 챌린지 인증 게시글이 가장 많은 챌린지 게시판 순위별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5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페이징 바 부분 (한 페이지당 12개 게시글, 5개의 버튼 노출되도록 설정)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59" name="slide16_shape5"/>
          <p:cNvGrpSpPr/>
          <p:nvPr/>
        </p:nvGrpSpPr>
        <p:grpSpPr>
          <a:xfrm>
            <a:off x="3029120" y="1782837"/>
            <a:ext cx="678469" cy="307341"/>
            <a:chOff x="0" y="0"/>
            <a:chExt cx="678467" cy="307340"/>
          </a:xfrm>
        </p:grpSpPr>
        <p:grpSp>
          <p:nvGrpSpPr>
            <p:cNvPr id="757" name="Group"/>
            <p:cNvGrpSpPr/>
            <p:nvPr/>
          </p:nvGrpSpPr>
          <p:grpSpPr>
            <a:xfrm>
              <a:off x="0" y="19719"/>
              <a:ext cx="678468" cy="267901"/>
              <a:chOff x="0" y="0"/>
              <a:chExt cx="678467" cy="267899"/>
            </a:xfrm>
          </p:grpSpPr>
          <p:sp>
            <p:nvSpPr>
              <p:cNvPr id="755" name="Rectangle"/>
              <p:cNvSpPr/>
              <p:nvPr/>
            </p:nvSpPr>
            <p:spPr>
              <a:xfrm>
                <a:off x="35521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756" name="Shape"/>
              <p:cNvSpPr/>
              <p:nvPr/>
            </p:nvSpPr>
            <p:spPr>
              <a:xfrm>
                <a:off x="0" y="0"/>
                <a:ext cx="67846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758" name="1"/>
            <p:cNvSpPr txBox="1"/>
            <p:nvPr/>
          </p:nvSpPr>
          <p:spPr>
            <a:xfrm>
              <a:off x="41045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64" name="slide16_shape6"/>
          <p:cNvGrpSpPr/>
          <p:nvPr/>
        </p:nvGrpSpPr>
        <p:grpSpPr>
          <a:xfrm>
            <a:off x="2824707" y="3076131"/>
            <a:ext cx="532045" cy="307342"/>
            <a:chOff x="0" y="0"/>
            <a:chExt cx="532043" cy="307340"/>
          </a:xfrm>
        </p:grpSpPr>
        <p:grpSp>
          <p:nvGrpSpPr>
            <p:cNvPr id="762" name="Group"/>
            <p:cNvGrpSpPr/>
            <p:nvPr/>
          </p:nvGrpSpPr>
          <p:grpSpPr>
            <a:xfrm>
              <a:off x="0" y="19719"/>
              <a:ext cx="532044" cy="267901"/>
              <a:chOff x="0" y="0"/>
              <a:chExt cx="532044" cy="267899"/>
            </a:xfrm>
          </p:grpSpPr>
          <p:sp>
            <p:nvSpPr>
              <p:cNvPr id="760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761" name="Shape"/>
              <p:cNvSpPr/>
              <p:nvPr/>
            </p:nvSpPr>
            <p:spPr>
              <a:xfrm>
                <a:off x="323254" y="0"/>
                <a:ext cx="20879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1570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763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69" name="slide16_shape7"/>
          <p:cNvGrpSpPr/>
          <p:nvPr/>
        </p:nvGrpSpPr>
        <p:grpSpPr>
          <a:xfrm>
            <a:off x="2947036" y="4035592"/>
            <a:ext cx="760508" cy="307341"/>
            <a:chOff x="0" y="0"/>
            <a:chExt cx="760507" cy="307340"/>
          </a:xfrm>
        </p:grpSpPr>
        <p:grpSp>
          <p:nvGrpSpPr>
            <p:cNvPr id="767" name="Group"/>
            <p:cNvGrpSpPr/>
            <p:nvPr/>
          </p:nvGrpSpPr>
          <p:grpSpPr>
            <a:xfrm>
              <a:off x="0" y="19719"/>
              <a:ext cx="760508" cy="267901"/>
              <a:chOff x="0" y="0"/>
              <a:chExt cx="760507" cy="267899"/>
            </a:xfrm>
          </p:grpSpPr>
          <p:sp>
            <p:nvSpPr>
              <p:cNvPr id="765" name="Rectangle"/>
              <p:cNvSpPr/>
              <p:nvPr/>
            </p:nvSpPr>
            <p:spPr>
              <a:xfrm>
                <a:off x="43725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766" name="Shape"/>
              <p:cNvSpPr/>
              <p:nvPr/>
            </p:nvSpPr>
            <p:spPr>
              <a:xfrm>
                <a:off x="0" y="0"/>
                <a:ext cx="76050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1368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768" name="3"/>
            <p:cNvSpPr txBox="1"/>
            <p:nvPr/>
          </p:nvSpPr>
          <p:spPr>
            <a:xfrm>
              <a:off x="49249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774" name="slide16_shape8"/>
          <p:cNvGrpSpPr/>
          <p:nvPr/>
        </p:nvGrpSpPr>
        <p:grpSpPr>
          <a:xfrm>
            <a:off x="4729061" y="1396444"/>
            <a:ext cx="369869" cy="608137"/>
            <a:chOff x="0" y="0"/>
            <a:chExt cx="369868" cy="608136"/>
          </a:xfrm>
        </p:grpSpPr>
        <p:grpSp>
          <p:nvGrpSpPr>
            <p:cNvPr id="772" name="Group"/>
            <p:cNvGrpSpPr/>
            <p:nvPr/>
          </p:nvGrpSpPr>
          <p:grpSpPr>
            <a:xfrm>
              <a:off x="0" y="19719"/>
              <a:ext cx="369869" cy="588418"/>
              <a:chOff x="0" y="0"/>
              <a:chExt cx="369868" cy="588416"/>
            </a:xfrm>
          </p:grpSpPr>
          <p:sp>
            <p:nvSpPr>
              <p:cNvPr id="770" name="Rectangle"/>
              <p:cNvSpPr/>
              <p:nvPr/>
            </p:nvSpPr>
            <p:spPr>
              <a:xfrm>
                <a:off x="46613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771" name="Shape"/>
              <p:cNvSpPr/>
              <p:nvPr/>
            </p:nvSpPr>
            <p:spPr>
              <a:xfrm>
                <a:off x="0" y="0"/>
                <a:ext cx="369869" cy="588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9834"/>
                    </a:lnTo>
                    <a:moveTo>
                      <a:pt x="21600" y="3421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773" name="4"/>
            <p:cNvSpPr txBox="1"/>
            <p:nvPr/>
          </p:nvSpPr>
          <p:spPr>
            <a:xfrm>
              <a:off x="101858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779" name="slide16_shape9"/>
          <p:cNvGrpSpPr/>
          <p:nvPr/>
        </p:nvGrpSpPr>
        <p:grpSpPr>
          <a:xfrm>
            <a:off x="7180681" y="1388716"/>
            <a:ext cx="333584" cy="588031"/>
            <a:chOff x="0" y="0"/>
            <a:chExt cx="333583" cy="588030"/>
          </a:xfrm>
        </p:grpSpPr>
        <p:grpSp>
          <p:nvGrpSpPr>
            <p:cNvPr id="777" name="Group"/>
            <p:cNvGrpSpPr/>
            <p:nvPr/>
          </p:nvGrpSpPr>
          <p:grpSpPr>
            <a:xfrm>
              <a:off x="0" y="19719"/>
              <a:ext cx="333584" cy="568312"/>
              <a:chOff x="0" y="0"/>
              <a:chExt cx="333583" cy="568310"/>
            </a:xfrm>
          </p:grpSpPr>
          <p:sp>
            <p:nvSpPr>
              <p:cNvPr id="775" name="Rectangle"/>
              <p:cNvSpPr/>
              <p:nvPr/>
            </p:nvSpPr>
            <p:spPr>
              <a:xfrm>
                <a:off x="46199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776" name="Shape"/>
              <p:cNvSpPr/>
              <p:nvPr/>
            </p:nvSpPr>
            <p:spPr>
              <a:xfrm>
                <a:off x="0" y="0"/>
                <a:ext cx="195183" cy="568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0182"/>
                    </a:lnTo>
                    <a:moveTo>
                      <a:pt x="0" y="4595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778" name="5"/>
            <p:cNvSpPr txBox="1"/>
            <p:nvPr/>
          </p:nvSpPr>
          <p:spPr>
            <a:xfrm>
              <a:off x="1014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784" name="slide16_shape10"/>
          <p:cNvGrpSpPr/>
          <p:nvPr/>
        </p:nvGrpSpPr>
        <p:grpSpPr>
          <a:xfrm>
            <a:off x="5026093" y="6422299"/>
            <a:ext cx="538560" cy="307341"/>
            <a:chOff x="0" y="0"/>
            <a:chExt cx="538558" cy="307340"/>
          </a:xfrm>
        </p:grpSpPr>
        <p:grpSp>
          <p:nvGrpSpPr>
            <p:cNvPr id="782" name="Group"/>
            <p:cNvGrpSpPr/>
            <p:nvPr/>
          </p:nvGrpSpPr>
          <p:grpSpPr>
            <a:xfrm>
              <a:off x="0" y="19719"/>
              <a:ext cx="538559" cy="267901"/>
              <a:chOff x="0" y="0"/>
              <a:chExt cx="538558" cy="267899"/>
            </a:xfrm>
          </p:grpSpPr>
          <p:sp>
            <p:nvSpPr>
              <p:cNvPr id="780" name="Rectangle"/>
              <p:cNvSpPr/>
              <p:nvPr/>
            </p:nvSpPr>
            <p:spPr>
              <a:xfrm>
                <a:off x="36962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781" name="Shape"/>
              <p:cNvSpPr/>
              <p:nvPr/>
            </p:nvSpPr>
            <p:spPr>
              <a:xfrm>
                <a:off x="0" y="0"/>
                <a:ext cx="53855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3668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783" name="6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slide17_picture1" descr="slide17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000">
            <a:off x="1892077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slide17_shape1"/>
          <p:cNvSpPr txBox="1"/>
          <p:nvPr/>
        </p:nvSpPr>
        <p:spPr>
          <a:xfrm>
            <a:off x="41323" y="45452"/>
            <a:ext cx="197473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defRPr>
            </a:pPr>
            <a:r>
              <a:t>챌린지 오픈</a:t>
            </a:r>
          </a:p>
        </p:txBody>
      </p:sp>
      <p:pic>
        <p:nvPicPr>
          <p:cNvPr id="788" name="slide17_picture2" descr="slide17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4" y="1133129"/>
            <a:ext cx="4250511" cy="4510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slide17_picture3" descr="slide17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208" y="800758"/>
            <a:ext cx="4353584" cy="5092180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slide17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793" name="slide17_shape3"/>
          <p:cNvGrpSpPr/>
          <p:nvPr/>
        </p:nvGrpSpPr>
        <p:grpSpPr>
          <a:xfrm>
            <a:off x="8943509" y="1003818"/>
            <a:ext cx="2798580" cy="853737"/>
            <a:chOff x="0" y="0"/>
            <a:chExt cx="2798578" cy="853735"/>
          </a:xfrm>
        </p:grpSpPr>
        <p:sp>
          <p:nvSpPr>
            <p:cNvPr id="791" name="Rounded Rectangle"/>
            <p:cNvSpPr/>
            <p:nvPr/>
          </p:nvSpPr>
          <p:spPr>
            <a:xfrm>
              <a:off x="0" y="0"/>
              <a:ext cx="2798579" cy="853736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메인화면 &gt; 챌린지…"/>
            <p:cNvSpPr txBox="1"/>
            <p:nvPr/>
          </p:nvSpPr>
          <p:spPr>
            <a:xfrm>
              <a:off x="93745" y="206266"/>
              <a:ext cx="2611089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챌린지 오픈 &gt;카테고리 선택</a:t>
              </a:r>
            </a:p>
          </p:txBody>
        </p:sp>
      </p:grpSp>
      <p:grpSp>
        <p:nvGrpSpPr>
          <p:cNvPr id="796" name="slide17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794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795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797" name="Table 1"/>
          <p:cNvGraphicFramePr/>
          <p:nvPr/>
        </p:nvGraphicFramePr>
        <p:xfrm>
          <a:off x="8774068" y="2037616"/>
          <a:ext cx="3137462" cy="273969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오픈 전 카테고리를 선택해야 함을 알림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별 카테고리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별 챌린지 내용 안내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챌린지명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선택 화면에서 선택한 카테고리 노출 (READ ONLY)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도전기간 시작일 ~ 종료일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썸네일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SUMMERNOTE 챌린지 내용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오픈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오픈 취소 버튼 (이전 화면으로 연결)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802" name="slide17_shape5"/>
          <p:cNvGrpSpPr/>
          <p:nvPr/>
        </p:nvGrpSpPr>
        <p:grpSpPr>
          <a:xfrm>
            <a:off x="3234178" y="1971692"/>
            <a:ext cx="678469" cy="307341"/>
            <a:chOff x="0" y="0"/>
            <a:chExt cx="678467" cy="307340"/>
          </a:xfrm>
        </p:grpSpPr>
        <p:grpSp>
          <p:nvGrpSpPr>
            <p:cNvPr id="800" name="Group"/>
            <p:cNvGrpSpPr/>
            <p:nvPr/>
          </p:nvGrpSpPr>
          <p:grpSpPr>
            <a:xfrm>
              <a:off x="0" y="19719"/>
              <a:ext cx="678468" cy="267901"/>
              <a:chOff x="0" y="0"/>
              <a:chExt cx="678467" cy="267899"/>
            </a:xfrm>
          </p:grpSpPr>
          <p:sp>
            <p:nvSpPr>
              <p:cNvPr id="798" name="Rectangle"/>
              <p:cNvSpPr/>
              <p:nvPr/>
            </p:nvSpPr>
            <p:spPr>
              <a:xfrm>
                <a:off x="35521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799" name="Shape"/>
              <p:cNvSpPr/>
              <p:nvPr/>
            </p:nvSpPr>
            <p:spPr>
              <a:xfrm>
                <a:off x="0" y="0"/>
                <a:ext cx="67846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01" name="1"/>
            <p:cNvSpPr txBox="1"/>
            <p:nvPr/>
          </p:nvSpPr>
          <p:spPr>
            <a:xfrm>
              <a:off x="41045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807" name="slide17_shape6"/>
          <p:cNvGrpSpPr/>
          <p:nvPr/>
        </p:nvGrpSpPr>
        <p:grpSpPr>
          <a:xfrm>
            <a:off x="220783" y="2419654"/>
            <a:ext cx="541282" cy="390050"/>
            <a:chOff x="0" y="0"/>
            <a:chExt cx="541280" cy="390048"/>
          </a:xfrm>
        </p:grpSpPr>
        <p:grpSp>
          <p:nvGrpSpPr>
            <p:cNvPr id="805" name="Group"/>
            <p:cNvGrpSpPr/>
            <p:nvPr/>
          </p:nvGrpSpPr>
          <p:grpSpPr>
            <a:xfrm>
              <a:off x="-1" y="19719"/>
              <a:ext cx="541282" cy="370330"/>
              <a:chOff x="0" y="0"/>
              <a:chExt cx="541280" cy="370328"/>
            </a:xfrm>
          </p:grpSpPr>
          <p:sp>
            <p:nvSpPr>
              <p:cNvPr id="803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04" name="Shape"/>
              <p:cNvSpPr/>
              <p:nvPr/>
            </p:nvSpPr>
            <p:spPr>
              <a:xfrm>
                <a:off x="323254" y="0"/>
                <a:ext cx="218027" cy="370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5626"/>
                    </a:lnTo>
                    <a:moveTo>
                      <a:pt x="0" y="5435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06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812" name="slide17_shape7"/>
          <p:cNvGrpSpPr/>
          <p:nvPr/>
        </p:nvGrpSpPr>
        <p:grpSpPr>
          <a:xfrm>
            <a:off x="174423" y="3423139"/>
            <a:ext cx="504858" cy="479137"/>
            <a:chOff x="0" y="0"/>
            <a:chExt cx="504857" cy="479136"/>
          </a:xfrm>
        </p:grpSpPr>
        <p:grpSp>
          <p:nvGrpSpPr>
            <p:cNvPr id="810" name="Group"/>
            <p:cNvGrpSpPr/>
            <p:nvPr/>
          </p:nvGrpSpPr>
          <p:grpSpPr>
            <a:xfrm>
              <a:off x="-1" y="0"/>
              <a:ext cx="504859" cy="459416"/>
              <a:chOff x="0" y="0"/>
              <a:chExt cx="504857" cy="459415"/>
            </a:xfrm>
          </p:grpSpPr>
          <p:sp>
            <p:nvSpPr>
              <p:cNvPr id="808" name="Rectangle"/>
              <p:cNvSpPr/>
              <p:nvPr/>
            </p:nvSpPr>
            <p:spPr>
              <a:xfrm>
                <a:off x="0" y="191515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09" name="Shape"/>
              <p:cNvSpPr/>
              <p:nvPr/>
            </p:nvSpPr>
            <p:spPr>
              <a:xfrm>
                <a:off x="323254" y="0"/>
                <a:ext cx="181604" cy="4594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004"/>
                    </a:moveTo>
                    <a:lnTo>
                      <a:pt x="0" y="21600"/>
                    </a:lnTo>
                    <a:moveTo>
                      <a:pt x="0" y="13386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11" name="3"/>
            <p:cNvSpPr txBox="1"/>
            <p:nvPr/>
          </p:nvSpPr>
          <p:spPr>
            <a:xfrm>
              <a:off x="55244" y="171796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817" name="slide17_shape8"/>
          <p:cNvGrpSpPr/>
          <p:nvPr/>
        </p:nvGrpSpPr>
        <p:grpSpPr>
          <a:xfrm>
            <a:off x="5320912" y="1703792"/>
            <a:ext cx="646960" cy="386463"/>
            <a:chOff x="0" y="0"/>
            <a:chExt cx="646959" cy="386462"/>
          </a:xfrm>
        </p:grpSpPr>
        <p:grpSp>
          <p:nvGrpSpPr>
            <p:cNvPr id="815" name="Group"/>
            <p:cNvGrpSpPr/>
            <p:nvPr/>
          </p:nvGrpSpPr>
          <p:grpSpPr>
            <a:xfrm>
              <a:off x="0" y="19719"/>
              <a:ext cx="646960" cy="366743"/>
              <a:chOff x="0" y="0"/>
              <a:chExt cx="646959" cy="366742"/>
            </a:xfrm>
          </p:grpSpPr>
          <p:sp>
            <p:nvSpPr>
              <p:cNvPr id="813" name="Rectangle"/>
              <p:cNvSpPr/>
              <p:nvPr/>
            </p:nvSpPr>
            <p:spPr>
              <a:xfrm>
                <a:off x="323704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14" name="Shape"/>
              <p:cNvSpPr/>
              <p:nvPr/>
            </p:nvSpPr>
            <p:spPr>
              <a:xfrm>
                <a:off x="0" y="0"/>
                <a:ext cx="646960" cy="366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5779"/>
                    </a:lnTo>
                    <a:moveTo>
                      <a:pt x="21600" y="5489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16" name="4"/>
            <p:cNvSpPr txBox="1"/>
            <p:nvPr/>
          </p:nvSpPr>
          <p:spPr>
            <a:xfrm>
              <a:off x="378950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822" name="slide17_shape9"/>
          <p:cNvGrpSpPr/>
          <p:nvPr/>
        </p:nvGrpSpPr>
        <p:grpSpPr>
          <a:xfrm>
            <a:off x="5312678" y="1978882"/>
            <a:ext cx="1098982" cy="307341"/>
            <a:chOff x="0" y="0"/>
            <a:chExt cx="1098980" cy="307340"/>
          </a:xfrm>
        </p:grpSpPr>
        <p:grpSp>
          <p:nvGrpSpPr>
            <p:cNvPr id="820" name="Group"/>
            <p:cNvGrpSpPr/>
            <p:nvPr/>
          </p:nvGrpSpPr>
          <p:grpSpPr>
            <a:xfrm>
              <a:off x="0" y="19719"/>
              <a:ext cx="1098981" cy="267901"/>
              <a:chOff x="0" y="0"/>
              <a:chExt cx="1098981" cy="267899"/>
            </a:xfrm>
          </p:grpSpPr>
          <p:sp>
            <p:nvSpPr>
              <p:cNvPr id="818" name="Rectangle"/>
              <p:cNvSpPr/>
              <p:nvPr/>
            </p:nvSpPr>
            <p:spPr>
              <a:xfrm>
                <a:off x="811597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19" name="Shape"/>
              <p:cNvSpPr/>
              <p:nvPr/>
            </p:nvSpPr>
            <p:spPr>
              <a:xfrm>
                <a:off x="0" y="0"/>
                <a:ext cx="76539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21246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21" name="5"/>
            <p:cNvSpPr txBox="1"/>
            <p:nvPr/>
          </p:nvSpPr>
          <p:spPr>
            <a:xfrm>
              <a:off x="866843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827" name="slide17_shape10"/>
          <p:cNvGrpSpPr/>
          <p:nvPr/>
        </p:nvGrpSpPr>
        <p:grpSpPr>
          <a:xfrm>
            <a:off x="5681705" y="2419654"/>
            <a:ext cx="598588" cy="307341"/>
            <a:chOff x="0" y="0"/>
            <a:chExt cx="598587" cy="307340"/>
          </a:xfrm>
        </p:grpSpPr>
        <p:grpSp>
          <p:nvGrpSpPr>
            <p:cNvPr id="825" name="Group"/>
            <p:cNvGrpSpPr/>
            <p:nvPr/>
          </p:nvGrpSpPr>
          <p:grpSpPr>
            <a:xfrm>
              <a:off x="0" y="19719"/>
              <a:ext cx="598588" cy="267901"/>
              <a:chOff x="0" y="0"/>
              <a:chExt cx="598587" cy="267899"/>
            </a:xfrm>
          </p:grpSpPr>
          <p:sp>
            <p:nvSpPr>
              <p:cNvPr id="823" name="Rectangle"/>
              <p:cNvSpPr/>
              <p:nvPr/>
            </p:nvSpPr>
            <p:spPr>
              <a:xfrm>
                <a:off x="311203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24" name="Shape"/>
              <p:cNvSpPr/>
              <p:nvPr/>
            </p:nvSpPr>
            <p:spPr>
              <a:xfrm>
                <a:off x="0" y="0"/>
                <a:ext cx="27424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473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26" name="6"/>
            <p:cNvSpPr txBox="1"/>
            <p:nvPr/>
          </p:nvSpPr>
          <p:spPr>
            <a:xfrm>
              <a:off x="366448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832" name="slide17_shape11"/>
          <p:cNvGrpSpPr/>
          <p:nvPr/>
        </p:nvGrpSpPr>
        <p:grpSpPr>
          <a:xfrm>
            <a:off x="7657167" y="2419654"/>
            <a:ext cx="553052" cy="307341"/>
            <a:chOff x="0" y="0"/>
            <a:chExt cx="553051" cy="307340"/>
          </a:xfrm>
        </p:grpSpPr>
        <p:grpSp>
          <p:nvGrpSpPr>
            <p:cNvPr id="830" name="Group"/>
            <p:cNvGrpSpPr/>
            <p:nvPr/>
          </p:nvGrpSpPr>
          <p:grpSpPr>
            <a:xfrm>
              <a:off x="-1" y="19719"/>
              <a:ext cx="553053" cy="267901"/>
              <a:chOff x="0" y="0"/>
              <a:chExt cx="553051" cy="267899"/>
            </a:xfrm>
          </p:grpSpPr>
          <p:sp>
            <p:nvSpPr>
              <p:cNvPr id="828" name="Rectangle"/>
              <p:cNvSpPr/>
              <p:nvPr/>
            </p:nvSpPr>
            <p:spPr>
              <a:xfrm>
                <a:off x="265667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29" name="Shape"/>
              <p:cNvSpPr/>
              <p:nvPr/>
            </p:nvSpPr>
            <p:spPr>
              <a:xfrm>
                <a:off x="0" y="0"/>
                <a:ext cx="22870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736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31" name="7"/>
            <p:cNvSpPr txBox="1"/>
            <p:nvPr/>
          </p:nvSpPr>
          <p:spPr>
            <a:xfrm>
              <a:off x="320912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837" name="slide17_shape12"/>
          <p:cNvGrpSpPr/>
          <p:nvPr/>
        </p:nvGrpSpPr>
        <p:grpSpPr>
          <a:xfrm>
            <a:off x="4747893" y="3100975"/>
            <a:ext cx="423744" cy="481696"/>
            <a:chOff x="0" y="0"/>
            <a:chExt cx="423743" cy="481695"/>
          </a:xfrm>
        </p:grpSpPr>
        <p:grpSp>
          <p:nvGrpSpPr>
            <p:cNvPr id="835" name="Group"/>
            <p:cNvGrpSpPr/>
            <p:nvPr/>
          </p:nvGrpSpPr>
          <p:grpSpPr>
            <a:xfrm>
              <a:off x="-1" y="0"/>
              <a:ext cx="423745" cy="461975"/>
              <a:chOff x="0" y="0"/>
              <a:chExt cx="423743" cy="461974"/>
            </a:xfrm>
          </p:grpSpPr>
          <p:sp>
            <p:nvSpPr>
              <p:cNvPr id="833" name="Rectangle"/>
              <p:cNvSpPr/>
              <p:nvPr/>
            </p:nvSpPr>
            <p:spPr>
              <a:xfrm>
                <a:off x="136360" y="194074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34" name="Shape"/>
              <p:cNvSpPr/>
              <p:nvPr/>
            </p:nvSpPr>
            <p:spPr>
              <a:xfrm>
                <a:off x="0" y="0"/>
                <a:ext cx="99398" cy="461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074"/>
                    </a:moveTo>
                    <a:lnTo>
                      <a:pt x="21600" y="21600"/>
                    </a:lnTo>
                    <a:moveTo>
                      <a:pt x="21600" y="18182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36" name="8"/>
            <p:cNvSpPr txBox="1"/>
            <p:nvPr/>
          </p:nvSpPr>
          <p:spPr>
            <a:xfrm>
              <a:off x="191604" y="174355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842" name="slide17_shape13"/>
          <p:cNvGrpSpPr/>
          <p:nvPr/>
        </p:nvGrpSpPr>
        <p:grpSpPr>
          <a:xfrm>
            <a:off x="6662641" y="4885342"/>
            <a:ext cx="800342" cy="737160"/>
            <a:chOff x="0" y="0"/>
            <a:chExt cx="800340" cy="737159"/>
          </a:xfrm>
        </p:grpSpPr>
        <p:grpSp>
          <p:nvGrpSpPr>
            <p:cNvPr id="840" name="Group"/>
            <p:cNvGrpSpPr/>
            <p:nvPr/>
          </p:nvGrpSpPr>
          <p:grpSpPr>
            <a:xfrm>
              <a:off x="0" y="127669"/>
              <a:ext cx="800341" cy="609491"/>
              <a:chOff x="0" y="0"/>
              <a:chExt cx="800340" cy="609489"/>
            </a:xfrm>
          </p:grpSpPr>
          <p:sp>
            <p:nvSpPr>
              <p:cNvPr id="838" name="Rectangle"/>
              <p:cNvSpPr/>
              <p:nvPr/>
            </p:nvSpPr>
            <p:spPr>
              <a:xfrm>
                <a:off x="404301" y="0"/>
                <a:ext cx="396040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39" name="Shape"/>
              <p:cNvSpPr/>
              <p:nvPr/>
            </p:nvSpPr>
            <p:spPr>
              <a:xfrm>
                <a:off x="0" y="0"/>
                <a:ext cx="353363" cy="6094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9494"/>
                    </a:lnTo>
                    <a:moveTo>
                      <a:pt x="21600" y="690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41" name="10"/>
            <p:cNvSpPr txBox="1"/>
            <p:nvPr/>
          </p:nvSpPr>
          <p:spPr>
            <a:xfrm>
              <a:off x="459546" y="-1"/>
              <a:ext cx="285551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847" name="slide17_shape14"/>
          <p:cNvGrpSpPr/>
          <p:nvPr/>
        </p:nvGrpSpPr>
        <p:grpSpPr>
          <a:xfrm>
            <a:off x="5335349" y="4993292"/>
            <a:ext cx="534582" cy="573792"/>
            <a:chOff x="0" y="0"/>
            <a:chExt cx="534581" cy="573791"/>
          </a:xfrm>
        </p:grpSpPr>
        <p:grpSp>
          <p:nvGrpSpPr>
            <p:cNvPr id="845" name="Group"/>
            <p:cNvGrpSpPr/>
            <p:nvPr/>
          </p:nvGrpSpPr>
          <p:grpSpPr>
            <a:xfrm>
              <a:off x="-1" y="19719"/>
              <a:ext cx="534583" cy="554073"/>
              <a:chOff x="0" y="0"/>
              <a:chExt cx="534581" cy="554071"/>
            </a:xfrm>
          </p:grpSpPr>
          <p:sp>
            <p:nvSpPr>
              <p:cNvPr id="843" name="Rectangle"/>
              <p:cNvSpPr/>
              <p:nvPr/>
            </p:nvSpPr>
            <p:spPr>
              <a:xfrm>
                <a:off x="247197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44" name="Shape"/>
              <p:cNvSpPr/>
              <p:nvPr/>
            </p:nvSpPr>
            <p:spPr>
              <a:xfrm>
                <a:off x="0" y="0"/>
                <a:ext cx="210236" cy="554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444"/>
                    </a:lnTo>
                    <a:moveTo>
                      <a:pt x="21600" y="7594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46" name="8"/>
            <p:cNvSpPr txBox="1"/>
            <p:nvPr/>
          </p:nvSpPr>
          <p:spPr>
            <a:xfrm>
              <a:off x="302442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slide18_picture1" descr="slide18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000">
            <a:off x="3757822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slide18_picture2" descr="slide18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0" y="1173018"/>
            <a:ext cx="4331793" cy="494856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slide18_shape1"/>
          <p:cNvSpPr txBox="1"/>
          <p:nvPr/>
        </p:nvSpPr>
        <p:spPr>
          <a:xfrm>
            <a:off x="162191" y="45452"/>
            <a:ext cx="3719609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defRPr>
            </a:pPr>
            <a:r>
              <a:t>챌린지 상세조회 / 수정</a:t>
            </a:r>
          </a:p>
        </p:txBody>
      </p:sp>
      <p:pic>
        <p:nvPicPr>
          <p:cNvPr id="852" name="slide18_picture3" descr="slide18_picture3"/>
          <p:cNvPicPr>
            <a:picLocks noChangeAspect="1"/>
          </p:cNvPicPr>
          <p:nvPr/>
        </p:nvPicPr>
        <p:blipFill>
          <a:blip r:embed="rId4"/>
          <a:srcRect b="1876"/>
          <a:stretch>
            <a:fillRect/>
          </a:stretch>
        </p:blipFill>
        <p:spPr>
          <a:xfrm>
            <a:off x="4570369" y="1142568"/>
            <a:ext cx="4149529" cy="4963728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slide18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/>
            </a:pPr>
            <a:endParaRPr/>
          </a:p>
        </p:txBody>
      </p:sp>
      <p:grpSp>
        <p:nvGrpSpPr>
          <p:cNvPr id="856" name="slide18_shape3"/>
          <p:cNvGrpSpPr/>
          <p:nvPr/>
        </p:nvGrpSpPr>
        <p:grpSpPr>
          <a:xfrm>
            <a:off x="8943509" y="1003818"/>
            <a:ext cx="2798580" cy="853737"/>
            <a:chOff x="0" y="0"/>
            <a:chExt cx="2798578" cy="853735"/>
          </a:xfrm>
        </p:grpSpPr>
        <p:sp>
          <p:nvSpPr>
            <p:cNvPr id="854" name="Rounded Rectangle"/>
            <p:cNvSpPr/>
            <p:nvPr/>
          </p:nvSpPr>
          <p:spPr>
            <a:xfrm>
              <a:off x="0" y="0"/>
              <a:ext cx="2798579" cy="853736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메인화면 &gt; 챌린지…"/>
            <p:cNvSpPr txBox="1"/>
            <p:nvPr/>
          </p:nvSpPr>
          <p:spPr>
            <a:xfrm>
              <a:off x="93745" y="206266"/>
              <a:ext cx="2611089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챌린지 카드 섹션 선택 &amp; 수정 버튼</a:t>
              </a:r>
            </a:p>
          </p:txBody>
        </p:sp>
      </p:grpSp>
      <p:grpSp>
        <p:nvGrpSpPr>
          <p:cNvPr id="859" name="slide18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857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858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860" name="Table 1"/>
          <p:cNvGraphicFramePr/>
          <p:nvPr/>
        </p:nvGraphicFramePr>
        <p:xfrm>
          <a:off x="8774068" y="2037616"/>
          <a:ext cx="3137462" cy="440012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챌린지명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작성자 ID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작성자에게만 노출되는 수정 및 삭제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게시글 작성 폼으로 연결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챌린지에 참여하고자 하는 회원들의 채팅방으로 연결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상세 조회 화면으로 연결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게시판 리스트 조회 화면으로 연결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썸네일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기본 정보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상세 내용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97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기존의 챌린지 기본 정보 노출 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-&gt; 수정할 챌린지 기본정보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기존의 챌린지 썸네일 노출 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-&gt; 수정할 썸네일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기존의 챌린지 상세 내용 노출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-&gt; 수정할 챌린지 상세 내용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수정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수정 취소 버튼 (이전 화면으로 연결)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865" name="slide18_shape5"/>
          <p:cNvGrpSpPr/>
          <p:nvPr/>
        </p:nvGrpSpPr>
        <p:grpSpPr>
          <a:xfrm>
            <a:off x="3572305" y="1569934"/>
            <a:ext cx="678469" cy="307341"/>
            <a:chOff x="0" y="0"/>
            <a:chExt cx="678467" cy="307340"/>
          </a:xfrm>
        </p:grpSpPr>
        <p:grpSp>
          <p:nvGrpSpPr>
            <p:cNvPr id="863" name="Group"/>
            <p:cNvGrpSpPr/>
            <p:nvPr/>
          </p:nvGrpSpPr>
          <p:grpSpPr>
            <a:xfrm>
              <a:off x="0" y="19719"/>
              <a:ext cx="678468" cy="267901"/>
              <a:chOff x="0" y="0"/>
              <a:chExt cx="678467" cy="267899"/>
            </a:xfrm>
          </p:grpSpPr>
          <p:sp>
            <p:nvSpPr>
              <p:cNvPr id="861" name="Rectangle"/>
              <p:cNvSpPr/>
              <p:nvPr/>
            </p:nvSpPr>
            <p:spPr>
              <a:xfrm>
                <a:off x="35521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62" name="Shape"/>
              <p:cNvSpPr/>
              <p:nvPr/>
            </p:nvSpPr>
            <p:spPr>
              <a:xfrm>
                <a:off x="0" y="0"/>
                <a:ext cx="67846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64" name="1"/>
            <p:cNvSpPr txBox="1"/>
            <p:nvPr/>
          </p:nvSpPr>
          <p:spPr>
            <a:xfrm>
              <a:off x="41045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870" name="slide18_shape6"/>
          <p:cNvGrpSpPr/>
          <p:nvPr/>
        </p:nvGrpSpPr>
        <p:grpSpPr>
          <a:xfrm>
            <a:off x="3412733" y="1837835"/>
            <a:ext cx="1093539" cy="307341"/>
            <a:chOff x="0" y="0"/>
            <a:chExt cx="1093537" cy="307340"/>
          </a:xfrm>
        </p:grpSpPr>
        <p:grpSp>
          <p:nvGrpSpPr>
            <p:cNvPr id="868" name="Group"/>
            <p:cNvGrpSpPr/>
            <p:nvPr/>
          </p:nvGrpSpPr>
          <p:grpSpPr>
            <a:xfrm>
              <a:off x="0" y="19719"/>
              <a:ext cx="1093538" cy="267901"/>
              <a:chOff x="0" y="0"/>
              <a:chExt cx="1093537" cy="267899"/>
            </a:xfrm>
          </p:grpSpPr>
          <p:sp>
            <p:nvSpPr>
              <p:cNvPr id="866" name="Rectangle"/>
              <p:cNvSpPr/>
              <p:nvPr/>
            </p:nvSpPr>
            <p:spPr>
              <a:xfrm>
                <a:off x="770283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67" name="Shape"/>
              <p:cNvSpPr/>
              <p:nvPr/>
            </p:nvSpPr>
            <p:spPr>
              <a:xfrm>
                <a:off x="0" y="0"/>
                <a:ext cx="109353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273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69" name="2"/>
            <p:cNvSpPr txBox="1"/>
            <p:nvPr/>
          </p:nvSpPr>
          <p:spPr>
            <a:xfrm>
              <a:off x="82552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875" name="slide18_shape7"/>
          <p:cNvGrpSpPr/>
          <p:nvPr/>
        </p:nvGrpSpPr>
        <p:grpSpPr>
          <a:xfrm>
            <a:off x="3914237" y="2104924"/>
            <a:ext cx="621961" cy="460666"/>
            <a:chOff x="0" y="0"/>
            <a:chExt cx="621960" cy="460665"/>
          </a:xfrm>
        </p:grpSpPr>
        <p:grpSp>
          <p:nvGrpSpPr>
            <p:cNvPr id="873" name="Group"/>
            <p:cNvGrpSpPr/>
            <p:nvPr/>
          </p:nvGrpSpPr>
          <p:grpSpPr>
            <a:xfrm>
              <a:off x="0" y="0"/>
              <a:ext cx="621961" cy="440945"/>
              <a:chOff x="0" y="0"/>
              <a:chExt cx="621960" cy="440944"/>
            </a:xfrm>
          </p:grpSpPr>
          <p:sp>
            <p:nvSpPr>
              <p:cNvPr id="871" name="Rectangle"/>
              <p:cNvSpPr/>
              <p:nvPr/>
            </p:nvSpPr>
            <p:spPr>
              <a:xfrm>
                <a:off x="298705" y="173044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72" name="Shape"/>
              <p:cNvSpPr/>
              <p:nvPr/>
            </p:nvSpPr>
            <p:spPr>
              <a:xfrm>
                <a:off x="0" y="0"/>
                <a:ext cx="621961" cy="440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477"/>
                    </a:moveTo>
                    <a:lnTo>
                      <a:pt x="21600" y="21600"/>
                    </a:lnTo>
                    <a:moveTo>
                      <a:pt x="21600" y="13042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74" name="3"/>
            <p:cNvSpPr txBox="1"/>
            <p:nvPr/>
          </p:nvSpPr>
          <p:spPr>
            <a:xfrm>
              <a:off x="353950" y="153325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880" name="slide18_shape8"/>
          <p:cNvGrpSpPr/>
          <p:nvPr/>
        </p:nvGrpSpPr>
        <p:grpSpPr>
          <a:xfrm>
            <a:off x="3826458" y="2285941"/>
            <a:ext cx="536122" cy="622844"/>
            <a:chOff x="0" y="0"/>
            <a:chExt cx="536121" cy="622843"/>
          </a:xfrm>
        </p:grpSpPr>
        <p:grpSp>
          <p:nvGrpSpPr>
            <p:cNvPr id="878" name="Group"/>
            <p:cNvGrpSpPr/>
            <p:nvPr/>
          </p:nvGrpSpPr>
          <p:grpSpPr>
            <a:xfrm>
              <a:off x="0" y="0"/>
              <a:ext cx="536122" cy="603124"/>
              <a:chOff x="0" y="0"/>
              <a:chExt cx="536121" cy="603123"/>
            </a:xfrm>
          </p:grpSpPr>
          <p:sp>
            <p:nvSpPr>
              <p:cNvPr id="876" name="Rectangle"/>
              <p:cNvSpPr/>
              <p:nvPr/>
            </p:nvSpPr>
            <p:spPr>
              <a:xfrm>
                <a:off x="212866" y="335223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77" name="Shape"/>
              <p:cNvSpPr/>
              <p:nvPr/>
            </p:nvSpPr>
            <p:spPr>
              <a:xfrm>
                <a:off x="0" y="0"/>
                <a:ext cx="536122" cy="603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006"/>
                    </a:moveTo>
                    <a:lnTo>
                      <a:pt x="21600" y="21600"/>
                    </a:lnTo>
                    <a:moveTo>
                      <a:pt x="21600" y="1534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79" name="4"/>
            <p:cNvSpPr txBox="1"/>
            <p:nvPr/>
          </p:nvSpPr>
          <p:spPr>
            <a:xfrm>
              <a:off x="268112" y="315503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885" name="slide18_shape9"/>
          <p:cNvGrpSpPr/>
          <p:nvPr/>
        </p:nvGrpSpPr>
        <p:grpSpPr>
          <a:xfrm>
            <a:off x="3394167" y="2503938"/>
            <a:ext cx="507856" cy="412039"/>
            <a:chOff x="0" y="0"/>
            <a:chExt cx="507855" cy="412038"/>
          </a:xfrm>
        </p:grpSpPr>
        <p:grpSp>
          <p:nvGrpSpPr>
            <p:cNvPr id="883" name="Group"/>
            <p:cNvGrpSpPr/>
            <p:nvPr/>
          </p:nvGrpSpPr>
          <p:grpSpPr>
            <a:xfrm>
              <a:off x="-1" y="0"/>
              <a:ext cx="507857" cy="392319"/>
              <a:chOff x="0" y="0"/>
              <a:chExt cx="507855" cy="392318"/>
            </a:xfrm>
          </p:grpSpPr>
          <p:sp>
            <p:nvSpPr>
              <p:cNvPr id="881" name="Rectangle"/>
              <p:cNvSpPr/>
              <p:nvPr/>
            </p:nvSpPr>
            <p:spPr>
              <a:xfrm>
                <a:off x="220472" y="124418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82" name="Shape"/>
              <p:cNvSpPr/>
              <p:nvPr/>
            </p:nvSpPr>
            <p:spPr>
              <a:xfrm>
                <a:off x="0" y="0"/>
                <a:ext cx="174273" cy="392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50"/>
                    </a:moveTo>
                    <a:lnTo>
                      <a:pt x="21600" y="21600"/>
                    </a:lnTo>
                    <a:moveTo>
                      <a:pt x="21600" y="13506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84" name="5"/>
            <p:cNvSpPr txBox="1"/>
            <p:nvPr/>
          </p:nvSpPr>
          <p:spPr>
            <a:xfrm>
              <a:off x="275716" y="104698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890" name="slide18_shape10"/>
          <p:cNvGrpSpPr/>
          <p:nvPr/>
        </p:nvGrpSpPr>
        <p:grpSpPr>
          <a:xfrm>
            <a:off x="146378" y="2444599"/>
            <a:ext cx="603215" cy="307341"/>
            <a:chOff x="0" y="0"/>
            <a:chExt cx="603214" cy="307340"/>
          </a:xfrm>
        </p:grpSpPr>
        <p:grpSp>
          <p:nvGrpSpPr>
            <p:cNvPr id="888" name="Group"/>
            <p:cNvGrpSpPr/>
            <p:nvPr/>
          </p:nvGrpSpPr>
          <p:grpSpPr>
            <a:xfrm>
              <a:off x="0" y="19719"/>
              <a:ext cx="603215" cy="267901"/>
              <a:chOff x="0" y="0"/>
              <a:chExt cx="603214" cy="267899"/>
            </a:xfrm>
          </p:grpSpPr>
          <p:sp>
            <p:nvSpPr>
              <p:cNvPr id="886" name="Rectangle"/>
              <p:cNvSpPr/>
              <p:nvPr/>
            </p:nvSpPr>
            <p:spPr>
              <a:xfrm>
                <a:off x="36962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87" name="Shape"/>
              <p:cNvSpPr/>
              <p:nvPr/>
            </p:nvSpPr>
            <p:spPr>
              <a:xfrm>
                <a:off x="0" y="0"/>
                <a:ext cx="60321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2037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89" name="6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895" name="slide18_shape11"/>
          <p:cNvGrpSpPr/>
          <p:nvPr/>
        </p:nvGrpSpPr>
        <p:grpSpPr>
          <a:xfrm>
            <a:off x="2011839" y="2608636"/>
            <a:ext cx="571526" cy="307341"/>
            <a:chOff x="0" y="0"/>
            <a:chExt cx="571524" cy="307340"/>
          </a:xfrm>
        </p:grpSpPr>
        <p:grpSp>
          <p:nvGrpSpPr>
            <p:cNvPr id="893" name="Group"/>
            <p:cNvGrpSpPr/>
            <p:nvPr/>
          </p:nvGrpSpPr>
          <p:grpSpPr>
            <a:xfrm>
              <a:off x="-1" y="19719"/>
              <a:ext cx="571526" cy="267901"/>
              <a:chOff x="0" y="0"/>
              <a:chExt cx="571524" cy="267899"/>
            </a:xfrm>
          </p:grpSpPr>
          <p:sp>
            <p:nvSpPr>
              <p:cNvPr id="891" name="Rectangle"/>
              <p:cNvSpPr/>
              <p:nvPr/>
            </p:nvSpPr>
            <p:spPr>
              <a:xfrm>
                <a:off x="284140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92" name="Shape"/>
              <p:cNvSpPr/>
              <p:nvPr/>
            </p:nvSpPr>
            <p:spPr>
              <a:xfrm>
                <a:off x="0" y="0"/>
                <a:ext cx="24717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6693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94" name="7"/>
            <p:cNvSpPr txBox="1"/>
            <p:nvPr/>
          </p:nvSpPr>
          <p:spPr>
            <a:xfrm>
              <a:off x="339385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900" name="slide18_shape12"/>
          <p:cNvGrpSpPr/>
          <p:nvPr/>
        </p:nvGrpSpPr>
        <p:grpSpPr>
          <a:xfrm>
            <a:off x="243506" y="1796272"/>
            <a:ext cx="519441" cy="307341"/>
            <a:chOff x="0" y="0"/>
            <a:chExt cx="519439" cy="307340"/>
          </a:xfrm>
        </p:grpSpPr>
        <p:grpSp>
          <p:nvGrpSpPr>
            <p:cNvPr id="898" name="Group"/>
            <p:cNvGrpSpPr/>
            <p:nvPr/>
          </p:nvGrpSpPr>
          <p:grpSpPr>
            <a:xfrm>
              <a:off x="0" y="19719"/>
              <a:ext cx="519440" cy="267901"/>
              <a:chOff x="0" y="0"/>
              <a:chExt cx="519439" cy="267899"/>
            </a:xfrm>
          </p:grpSpPr>
          <p:sp>
            <p:nvSpPr>
              <p:cNvPr id="896" name="Rectangle"/>
              <p:cNvSpPr/>
              <p:nvPr/>
            </p:nvSpPr>
            <p:spPr>
              <a:xfrm>
                <a:off x="3696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897" name="Shape"/>
              <p:cNvSpPr/>
              <p:nvPr/>
            </p:nvSpPr>
            <p:spPr>
              <a:xfrm>
                <a:off x="0" y="0"/>
                <a:ext cx="519440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414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899" name="8"/>
            <p:cNvSpPr txBox="1"/>
            <p:nvPr/>
          </p:nvSpPr>
          <p:spPr>
            <a:xfrm>
              <a:off x="9220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905" name="slide18_shape13"/>
          <p:cNvGrpSpPr/>
          <p:nvPr/>
        </p:nvGrpSpPr>
        <p:grpSpPr>
          <a:xfrm>
            <a:off x="1499722" y="3046209"/>
            <a:ext cx="1181125" cy="370841"/>
            <a:chOff x="0" y="0"/>
            <a:chExt cx="1181124" cy="370840"/>
          </a:xfrm>
        </p:grpSpPr>
        <p:grpSp>
          <p:nvGrpSpPr>
            <p:cNvPr id="903" name="Group"/>
            <p:cNvGrpSpPr/>
            <p:nvPr/>
          </p:nvGrpSpPr>
          <p:grpSpPr>
            <a:xfrm>
              <a:off x="-1" y="51469"/>
              <a:ext cx="1181126" cy="267901"/>
              <a:chOff x="0" y="0"/>
              <a:chExt cx="1181124" cy="267899"/>
            </a:xfrm>
          </p:grpSpPr>
          <p:sp>
            <p:nvSpPr>
              <p:cNvPr id="901" name="Rectangle"/>
              <p:cNvSpPr/>
              <p:nvPr/>
            </p:nvSpPr>
            <p:spPr>
              <a:xfrm>
                <a:off x="893740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02" name="Shape"/>
              <p:cNvSpPr/>
              <p:nvPr/>
            </p:nvSpPr>
            <p:spPr>
              <a:xfrm>
                <a:off x="0" y="0"/>
                <a:ext cx="85677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488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04" name="9"/>
            <p:cNvSpPr txBox="1"/>
            <p:nvPr/>
          </p:nvSpPr>
          <p:spPr>
            <a:xfrm>
              <a:off x="948985" y="-1"/>
              <a:ext cx="17689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910" name="slide18_shape14"/>
          <p:cNvGrpSpPr/>
          <p:nvPr/>
        </p:nvGrpSpPr>
        <p:grpSpPr>
          <a:xfrm>
            <a:off x="3686658" y="3573366"/>
            <a:ext cx="721485" cy="543195"/>
            <a:chOff x="0" y="0"/>
            <a:chExt cx="721484" cy="543194"/>
          </a:xfrm>
        </p:grpSpPr>
        <p:grpSp>
          <p:nvGrpSpPr>
            <p:cNvPr id="908" name="Group"/>
            <p:cNvGrpSpPr/>
            <p:nvPr/>
          </p:nvGrpSpPr>
          <p:grpSpPr>
            <a:xfrm>
              <a:off x="0" y="127669"/>
              <a:ext cx="721485" cy="415526"/>
              <a:chOff x="0" y="0"/>
              <a:chExt cx="721484" cy="415524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352667" y="0"/>
                <a:ext cx="368818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07" name="Shape"/>
              <p:cNvSpPr/>
              <p:nvPr/>
            </p:nvSpPr>
            <p:spPr>
              <a:xfrm>
                <a:off x="0" y="0"/>
                <a:ext cx="305231" cy="415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3926"/>
                    </a:lnTo>
                    <a:moveTo>
                      <a:pt x="21600" y="10126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09" name="10"/>
            <p:cNvSpPr txBox="1"/>
            <p:nvPr/>
          </p:nvSpPr>
          <p:spPr>
            <a:xfrm>
              <a:off x="407912" y="-1"/>
              <a:ext cx="25832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915" name="slide18_shape15"/>
          <p:cNvGrpSpPr/>
          <p:nvPr/>
        </p:nvGrpSpPr>
        <p:grpSpPr>
          <a:xfrm>
            <a:off x="5905131" y="2604549"/>
            <a:ext cx="1035518" cy="654033"/>
            <a:chOff x="0" y="0"/>
            <a:chExt cx="1035517" cy="654032"/>
          </a:xfrm>
        </p:grpSpPr>
        <p:grpSp>
          <p:nvGrpSpPr>
            <p:cNvPr id="913" name="Group"/>
            <p:cNvGrpSpPr/>
            <p:nvPr/>
          </p:nvGrpSpPr>
          <p:grpSpPr>
            <a:xfrm>
              <a:off x="0" y="127669"/>
              <a:ext cx="1035518" cy="526364"/>
              <a:chOff x="0" y="0"/>
              <a:chExt cx="1035517" cy="526362"/>
            </a:xfrm>
          </p:grpSpPr>
          <p:sp>
            <p:nvSpPr>
              <p:cNvPr id="911" name="Rectangle"/>
              <p:cNvSpPr/>
              <p:nvPr/>
            </p:nvSpPr>
            <p:spPr>
              <a:xfrm>
                <a:off x="666701" y="0"/>
                <a:ext cx="368817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12" name="Shape"/>
              <p:cNvSpPr/>
              <p:nvPr/>
            </p:nvSpPr>
            <p:spPr>
              <a:xfrm>
                <a:off x="0" y="0"/>
                <a:ext cx="619264" cy="526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0994"/>
                    </a:lnTo>
                    <a:moveTo>
                      <a:pt x="21600" y="799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14" name="11"/>
            <p:cNvSpPr txBox="1"/>
            <p:nvPr/>
          </p:nvSpPr>
          <p:spPr>
            <a:xfrm>
              <a:off x="721946" y="-1"/>
              <a:ext cx="258326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11</a:t>
              </a:r>
            </a:p>
          </p:txBody>
        </p:sp>
      </p:grpSp>
      <p:grpSp>
        <p:nvGrpSpPr>
          <p:cNvPr id="920" name="slide18_shape16"/>
          <p:cNvGrpSpPr/>
          <p:nvPr/>
        </p:nvGrpSpPr>
        <p:grpSpPr>
          <a:xfrm>
            <a:off x="7809740" y="3375916"/>
            <a:ext cx="674151" cy="650241"/>
            <a:chOff x="0" y="0"/>
            <a:chExt cx="674150" cy="650240"/>
          </a:xfrm>
        </p:grpSpPr>
        <p:grpSp>
          <p:nvGrpSpPr>
            <p:cNvPr id="918" name="Group"/>
            <p:cNvGrpSpPr/>
            <p:nvPr/>
          </p:nvGrpSpPr>
          <p:grpSpPr>
            <a:xfrm>
              <a:off x="-1" y="61749"/>
              <a:ext cx="674152" cy="397321"/>
              <a:chOff x="0" y="0"/>
              <a:chExt cx="674150" cy="397320"/>
            </a:xfrm>
          </p:grpSpPr>
          <p:sp>
            <p:nvSpPr>
              <p:cNvPr id="916" name="Rectangle"/>
              <p:cNvSpPr/>
              <p:nvPr/>
            </p:nvSpPr>
            <p:spPr>
              <a:xfrm>
                <a:off x="233698" y="129420"/>
                <a:ext cx="440453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17" name="Shape"/>
              <p:cNvSpPr/>
              <p:nvPr/>
            </p:nvSpPr>
            <p:spPr>
              <a:xfrm>
                <a:off x="0" y="0"/>
                <a:ext cx="177048" cy="397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036"/>
                    </a:moveTo>
                    <a:lnTo>
                      <a:pt x="21600" y="21600"/>
                    </a:lnTo>
                    <a:moveTo>
                      <a:pt x="21600" y="17625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19" name="12"/>
            <p:cNvSpPr txBox="1"/>
            <p:nvPr/>
          </p:nvSpPr>
          <p:spPr>
            <a:xfrm>
              <a:off x="288943" y="-1"/>
              <a:ext cx="329963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12</a:t>
              </a:r>
            </a:p>
          </p:txBody>
        </p:sp>
      </p:grpSp>
      <p:grpSp>
        <p:nvGrpSpPr>
          <p:cNvPr id="925" name="slide18_shape17"/>
          <p:cNvGrpSpPr/>
          <p:nvPr/>
        </p:nvGrpSpPr>
        <p:grpSpPr>
          <a:xfrm>
            <a:off x="4498482" y="4724365"/>
            <a:ext cx="646407" cy="650241"/>
            <a:chOff x="0" y="0"/>
            <a:chExt cx="646405" cy="650240"/>
          </a:xfrm>
        </p:grpSpPr>
        <p:grpSp>
          <p:nvGrpSpPr>
            <p:cNvPr id="923" name="Group"/>
            <p:cNvGrpSpPr/>
            <p:nvPr/>
          </p:nvGrpSpPr>
          <p:grpSpPr>
            <a:xfrm>
              <a:off x="0" y="191169"/>
              <a:ext cx="646406" cy="267901"/>
              <a:chOff x="0" y="0"/>
              <a:chExt cx="646405" cy="267899"/>
            </a:xfrm>
          </p:grpSpPr>
          <p:sp>
            <p:nvSpPr>
              <p:cNvPr id="921" name="Rectangle"/>
              <p:cNvSpPr/>
              <p:nvPr/>
            </p:nvSpPr>
            <p:spPr>
              <a:xfrm>
                <a:off x="52536" y="0"/>
                <a:ext cx="408470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0" y="0"/>
                <a:ext cx="64640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9672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24" name="13"/>
            <p:cNvSpPr txBox="1"/>
            <p:nvPr/>
          </p:nvSpPr>
          <p:spPr>
            <a:xfrm>
              <a:off x="107781" y="-1"/>
              <a:ext cx="29798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13</a:t>
              </a:r>
            </a:p>
          </p:txBody>
        </p:sp>
      </p:grpSp>
      <p:grpSp>
        <p:nvGrpSpPr>
          <p:cNvPr id="930" name="slide18_shape18"/>
          <p:cNvGrpSpPr/>
          <p:nvPr/>
        </p:nvGrpSpPr>
        <p:grpSpPr>
          <a:xfrm>
            <a:off x="5776690" y="6090279"/>
            <a:ext cx="647065" cy="463224"/>
            <a:chOff x="0" y="0"/>
            <a:chExt cx="647063" cy="463223"/>
          </a:xfrm>
        </p:grpSpPr>
        <p:grpSp>
          <p:nvGrpSpPr>
            <p:cNvPr id="928" name="Group"/>
            <p:cNvGrpSpPr/>
            <p:nvPr/>
          </p:nvGrpSpPr>
          <p:grpSpPr>
            <a:xfrm>
              <a:off x="0" y="0"/>
              <a:ext cx="647065" cy="443504"/>
              <a:chOff x="0" y="0"/>
              <a:chExt cx="647064" cy="443503"/>
            </a:xfrm>
          </p:grpSpPr>
          <p:sp>
            <p:nvSpPr>
              <p:cNvPr id="926" name="Rectangle"/>
              <p:cNvSpPr/>
              <p:nvPr/>
            </p:nvSpPr>
            <p:spPr>
              <a:xfrm>
                <a:off x="238595" y="175603"/>
                <a:ext cx="408470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27" name="Shape"/>
              <p:cNvSpPr/>
              <p:nvPr/>
            </p:nvSpPr>
            <p:spPr>
              <a:xfrm>
                <a:off x="0" y="0"/>
                <a:ext cx="186058" cy="443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52"/>
                    </a:moveTo>
                    <a:lnTo>
                      <a:pt x="21600" y="21600"/>
                    </a:lnTo>
                    <a:moveTo>
                      <a:pt x="21600" y="1803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29" name="14"/>
            <p:cNvSpPr txBox="1"/>
            <p:nvPr/>
          </p:nvSpPr>
          <p:spPr>
            <a:xfrm>
              <a:off x="293839" y="155883"/>
              <a:ext cx="29798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14</a:t>
              </a:r>
            </a:p>
          </p:txBody>
        </p:sp>
      </p:grpSp>
      <p:grpSp>
        <p:nvGrpSpPr>
          <p:cNvPr id="935" name="slide18_shape19"/>
          <p:cNvGrpSpPr/>
          <p:nvPr/>
        </p:nvGrpSpPr>
        <p:grpSpPr>
          <a:xfrm>
            <a:off x="7146319" y="6090279"/>
            <a:ext cx="647065" cy="463224"/>
            <a:chOff x="0" y="0"/>
            <a:chExt cx="647063" cy="463223"/>
          </a:xfrm>
        </p:grpSpPr>
        <p:grpSp>
          <p:nvGrpSpPr>
            <p:cNvPr id="933" name="Group"/>
            <p:cNvGrpSpPr/>
            <p:nvPr/>
          </p:nvGrpSpPr>
          <p:grpSpPr>
            <a:xfrm>
              <a:off x="0" y="0"/>
              <a:ext cx="647065" cy="443504"/>
              <a:chOff x="0" y="0"/>
              <a:chExt cx="647064" cy="443503"/>
            </a:xfrm>
          </p:grpSpPr>
          <p:sp>
            <p:nvSpPr>
              <p:cNvPr id="931" name="Rectangle"/>
              <p:cNvSpPr/>
              <p:nvPr/>
            </p:nvSpPr>
            <p:spPr>
              <a:xfrm>
                <a:off x="238595" y="175603"/>
                <a:ext cx="408470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32" name="Shape"/>
              <p:cNvSpPr/>
              <p:nvPr/>
            </p:nvSpPr>
            <p:spPr>
              <a:xfrm>
                <a:off x="0" y="0"/>
                <a:ext cx="186058" cy="443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52"/>
                    </a:moveTo>
                    <a:lnTo>
                      <a:pt x="21600" y="21600"/>
                    </a:lnTo>
                    <a:moveTo>
                      <a:pt x="21600" y="1803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34" name="15"/>
            <p:cNvSpPr txBox="1"/>
            <p:nvPr/>
          </p:nvSpPr>
          <p:spPr>
            <a:xfrm>
              <a:off x="293839" y="155883"/>
              <a:ext cx="29798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15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2_shape1"/>
          <p:cNvSpPr/>
          <p:nvPr/>
        </p:nvSpPr>
        <p:spPr>
          <a:xfrm>
            <a:off x="0" y="419547"/>
            <a:ext cx="5593976" cy="6438453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00" name="slide2_picture1" descr="slide2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7" y="1129554"/>
            <a:ext cx="4064651" cy="572844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2_shape2"/>
          <p:cNvSpPr txBox="1"/>
          <p:nvPr/>
        </p:nvSpPr>
        <p:spPr>
          <a:xfrm>
            <a:off x="8310706" y="1129554"/>
            <a:ext cx="1725549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A9D18E"/>
                </a:solidFill>
                <a:latin typeface="Monotype Corsiva"/>
                <a:ea typeface="Monotype Corsiva"/>
                <a:cs typeface="Monotype Corsiva"/>
                <a:sym typeface="Monotype Corsiva"/>
              </a:defRPr>
            </a:lvl1pPr>
          </a:lstStyle>
          <a:p>
            <a:r>
              <a:t>Main</a:t>
            </a:r>
          </a:p>
        </p:txBody>
      </p:sp>
      <p:sp>
        <p:nvSpPr>
          <p:cNvPr id="102" name="slide2_shape3"/>
          <p:cNvSpPr txBox="1"/>
          <p:nvPr/>
        </p:nvSpPr>
        <p:spPr>
          <a:xfrm>
            <a:off x="8385676" y="3622609"/>
            <a:ext cx="3520458" cy="136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- 메인페이지</a:t>
            </a:r>
          </a:p>
          <a:p>
            <a:pPr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- 배너</a:t>
            </a:r>
          </a:p>
          <a:p>
            <a:pPr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- 베스트 제품</a:t>
            </a:r>
          </a:p>
          <a:p>
            <a:pPr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- 챌린지</a:t>
            </a:r>
          </a:p>
          <a:p>
            <a:pPr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- 환경일기</a:t>
            </a:r>
          </a:p>
        </p:txBody>
      </p:sp>
      <p:sp>
        <p:nvSpPr>
          <p:cNvPr id="103" name="slide2_shape4"/>
          <p:cNvSpPr txBox="1"/>
          <p:nvPr/>
        </p:nvSpPr>
        <p:spPr>
          <a:xfrm>
            <a:off x="10101407" y="1782921"/>
            <a:ext cx="477285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메인화면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slide19_picture1" descr="slide19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705" y="685441"/>
            <a:ext cx="4243286" cy="6076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slide19_picture2" descr="slide19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2" y="646906"/>
            <a:ext cx="4023452" cy="292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slide19_picture3" descr="slide19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5050911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slide19_shape1"/>
          <p:cNvSpPr txBox="1"/>
          <p:nvPr/>
        </p:nvSpPr>
        <p:spPr>
          <a:xfrm>
            <a:off x="174849" y="45452"/>
            <a:ext cx="5000039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defRPr>
            </a:pPr>
            <a:r>
              <a:t>챌린지 인증 게시판 / 인증 상세</a:t>
            </a:r>
          </a:p>
        </p:txBody>
      </p:sp>
      <p:sp>
        <p:nvSpPr>
          <p:cNvPr id="941" name="slide19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/>
            </a:pPr>
            <a:endParaRPr/>
          </a:p>
        </p:txBody>
      </p:sp>
      <p:grpSp>
        <p:nvGrpSpPr>
          <p:cNvPr id="944" name="slide19_shape3"/>
          <p:cNvGrpSpPr/>
          <p:nvPr/>
        </p:nvGrpSpPr>
        <p:grpSpPr>
          <a:xfrm>
            <a:off x="8943509" y="1003818"/>
            <a:ext cx="2798580" cy="853737"/>
            <a:chOff x="0" y="0"/>
            <a:chExt cx="2798578" cy="853735"/>
          </a:xfrm>
        </p:grpSpPr>
        <p:sp>
          <p:nvSpPr>
            <p:cNvPr id="942" name="Rounded Rectangle"/>
            <p:cNvSpPr/>
            <p:nvPr/>
          </p:nvSpPr>
          <p:spPr>
            <a:xfrm>
              <a:off x="0" y="0"/>
              <a:ext cx="2798579" cy="853736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메인화면 &gt; 챌린지…"/>
            <p:cNvSpPr txBox="1"/>
            <p:nvPr/>
          </p:nvSpPr>
          <p:spPr>
            <a:xfrm>
              <a:off x="93745" y="118825"/>
              <a:ext cx="2611089" cy="616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챌린지 카드 섹션 선택 &gt; 인증목록 &gt;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인증 게시글 클릭</a:t>
              </a:r>
            </a:p>
          </p:txBody>
        </p:sp>
      </p:grpSp>
      <p:grpSp>
        <p:nvGrpSpPr>
          <p:cNvPr id="947" name="slide19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945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946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948" name="Table 1"/>
          <p:cNvGraphicFramePr/>
          <p:nvPr/>
        </p:nvGraphicFramePr>
        <p:xfrm>
          <a:off x="8774068" y="2037616"/>
          <a:ext cx="3137462" cy="332871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게시글의 번호, 제목, 작성자, 입력일 노출 되는 게시글 -&gt; 클릭 시 상세 조회 화면으로 연결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페이징 바 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(10개 게시글 씩 페이징 처리, 5번까지 존재)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챌린지의 기본 정보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게시글의 제목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게시글 작성자에게만 보이는 수정 및 삭제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1번째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2번째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3번째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4번째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5번째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9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6번째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61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탬플릿 7번째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953" name="slide19_shape5"/>
          <p:cNvGrpSpPr/>
          <p:nvPr/>
        </p:nvGrpSpPr>
        <p:grpSpPr>
          <a:xfrm>
            <a:off x="280468" y="3254867"/>
            <a:ext cx="836278" cy="461754"/>
            <a:chOff x="0" y="0"/>
            <a:chExt cx="836276" cy="461752"/>
          </a:xfrm>
        </p:grpSpPr>
        <p:grpSp>
          <p:nvGrpSpPr>
            <p:cNvPr id="951" name="Group"/>
            <p:cNvGrpSpPr/>
            <p:nvPr/>
          </p:nvGrpSpPr>
          <p:grpSpPr>
            <a:xfrm>
              <a:off x="-1" y="0"/>
              <a:ext cx="836278" cy="442033"/>
              <a:chOff x="0" y="0"/>
              <a:chExt cx="836276" cy="442032"/>
            </a:xfrm>
          </p:grpSpPr>
          <p:sp>
            <p:nvSpPr>
              <p:cNvPr id="949" name="Rectangle"/>
              <p:cNvSpPr/>
              <p:nvPr/>
            </p:nvSpPr>
            <p:spPr>
              <a:xfrm>
                <a:off x="0" y="174132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323254" y="0"/>
                <a:ext cx="513023" cy="442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09"/>
                    </a:moveTo>
                    <a:lnTo>
                      <a:pt x="0" y="21600"/>
                    </a:lnTo>
                    <a:moveTo>
                      <a:pt x="0" y="13063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52" name="1"/>
            <p:cNvSpPr txBox="1"/>
            <p:nvPr/>
          </p:nvSpPr>
          <p:spPr>
            <a:xfrm>
              <a:off x="55244" y="154412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58" name="slide19_shape6"/>
          <p:cNvGrpSpPr/>
          <p:nvPr/>
        </p:nvGrpSpPr>
        <p:grpSpPr>
          <a:xfrm>
            <a:off x="2620070" y="3344373"/>
            <a:ext cx="659430" cy="307341"/>
            <a:chOff x="0" y="0"/>
            <a:chExt cx="659429" cy="307340"/>
          </a:xfrm>
        </p:grpSpPr>
        <p:grpSp>
          <p:nvGrpSpPr>
            <p:cNvPr id="956" name="Group"/>
            <p:cNvGrpSpPr/>
            <p:nvPr/>
          </p:nvGrpSpPr>
          <p:grpSpPr>
            <a:xfrm>
              <a:off x="0" y="19719"/>
              <a:ext cx="659430" cy="267901"/>
              <a:chOff x="0" y="0"/>
              <a:chExt cx="659429" cy="267899"/>
            </a:xfrm>
          </p:grpSpPr>
          <p:sp>
            <p:nvSpPr>
              <p:cNvPr id="954" name="Rectangle"/>
              <p:cNvSpPr/>
              <p:nvPr/>
            </p:nvSpPr>
            <p:spPr>
              <a:xfrm>
                <a:off x="336174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55" name="Shape"/>
              <p:cNvSpPr/>
              <p:nvPr/>
            </p:nvSpPr>
            <p:spPr>
              <a:xfrm>
                <a:off x="0" y="0"/>
                <a:ext cx="659430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9752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57" name="2"/>
            <p:cNvSpPr txBox="1"/>
            <p:nvPr/>
          </p:nvSpPr>
          <p:spPr>
            <a:xfrm>
              <a:off x="391420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63" name="slide19_shape7"/>
          <p:cNvGrpSpPr/>
          <p:nvPr/>
        </p:nvGrpSpPr>
        <p:grpSpPr>
          <a:xfrm>
            <a:off x="5130531" y="1026708"/>
            <a:ext cx="889815" cy="307341"/>
            <a:chOff x="0" y="0"/>
            <a:chExt cx="889814" cy="307340"/>
          </a:xfrm>
        </p:grpSpPr>
        <p:grpSp>
          <p:nvGrpSpPr>
            <p:cNvPr id="961" name="Group"/>
            <p:cNvGrpSpPr/>
            <p:nvPr/>
          </p:nvGrpSpPr>
          <p:grpSpPr>
            <a:xfrm>
              <a:off x="0" y="19719"/>
              <a:ext cx="889815" cy="267901"/>
              <a:chOff x="0" y="0"/>
              <a:chExt cx="889814" cy="267899"/>
            </a:xfrm>
          </p:grpSpPr>
          <p:sp>
            <p:nvSpPr>
              <p:cNvPr id="959" name="Rectangle"/>
              <p:cNvSpPr/>
              <p:nvPr/>
            </p:nvSpPr>
            <p:spPr>
              <a:xfrm>
                <a:off x="56656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60" name="Shape"/>
              <p:cNvSpPr/>
              <p:nvPr/>
            </p:nvSpPr>
            <p:spPr>
              <a:xfrm>
                <a:off x="0" y="0"/>
                <a:ext cx="88981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1368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62" name="3"/>
            <p:cNvSpPr txBox="1"/>
            <p:nvPr/>
          </p:nvSpPr>
          <p:spPr>
            <a:xfrm>
              <a:off x="621805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968" name="slide19_shape8"/>
          <p:cNvGrpSpPr/>
          <p:nvPr/>
        </p:nvGrpSpPr>
        <p:grpSpPr>
          <a:xfrm>
            <a:off x="5542090" y="2429623"/>
            <a:ext cx="813214" cy="307341"/>
            <a:chOff x="0" y="0"/>
            <a:chExt cx="813213" cy="307340"/>
          </a:xfrm>
        </p:grpSpPr>
        <p:grpSp>
          <p:nvGrpSpPr>
            <p:cNvPr id="966" name="Group"/>
            <p:cNvGrpSpPr/>
            <p:nvPr/>
          </p:nvGrpSpPr>
          <p:grpSpPr>
            <a:xfrm>
              <a:off x="0" y="19719"/>
              <a:ext cx="813214" cy="267901"/>
              <a:chOff x="0" y="0"/>
              <a:chExt cx="813213" cy="267899"/>
            </a:xfrm>
          </p:grpSpPr>
          <p:sp>
            <p:nvSpPr>
              <p:cNvPr id="964" name="Rectangle"/>
              <p:cNvSpPr/>
              <p:nvPr/>
            </p:nvSpPr>
            <p:spPr>
              <a:xfrm>
                <a:off x="48995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65" name="Shape"/>
              <p:cNvSpPr/>
              <p:nvPr/>
            </p:nvSpPr>
            <p:spPr>
              <a:xfrm>
                <a:off x="0" y="0"/>
                <a:ext cx="81321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3186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67" name="4"/>
            <p:cNvSpPr txBox="1"/>
            <p:nvPr/>
          </p:nvSpPr>
          <p:spPr>
            <a:xfrm>
              <a:off x="545204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973" name="slide19_shape9"/>
          <p:cNvGrpSpPr/>
          <p:nvPr/>
        </p:nvGrpSpPr>
        <p:grpSpPr>
          <a:xfrm>
            <a:off x="7589555" y="2340735"/>
            <a:ext cx="674110" cy="307342"/>
            <a:chOff x="0" y="0"/>
            <a:chExt cx="674109" cy="307340"/>
          </a:xfrm>
        </p:grpSpPr>
        <p:grpSp>
          <p:nvGrpSpPr>
            <p:cNvPr id="971" name="Group"/>
            <p:cNvGrpSpPr/>
            <p:nvPr/>
          </p:nvGrpSpPr>
          <p:grpSpPr>
            <a:xfrm>
              <a:off x="-1" y="19719"/>
              <a:ext cx="674111" cy="272747"/>
              <a:chOff x="0" y="0"/>
              <a:chExt cx="674109" cy="272745"/>
            </a:xfrm>
          </p:grpSpPr>
          <p:sp>
            <p:nvSpPr>
              <p:cNvPr id="969" name="Rectangle"/>
              <p:cNvSpPr/>
              <p:nvPr/>
            </p:nvSpPr>
            <p:spPr>
              <a:xfrm>
                <a:off x="386726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70" name="Shape"/>
              <p:cNvSpPr/>
              <p:nvPr/>
            </p:nvSpPr>
            <p:spPr>
              <a:xfrm>
                <a:off x="0" y="0"/>
                <a:ext cx="340527" cy="2727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216"/>
                    </a:lnTo>
                    <a:moveTo>
                      <a:pt x="21600" y="9574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72" name="5"/>
            <p:cNvSpPr txBox="1"/>
            <p:nvPr/>
          </p:nvSpPr>
          <p:spPr>
            <a:xfrm>
              <a:off x="441970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978" name="slide19_shape10"/>
          <p:cNvGrpSpPr/>
          <p:nvPr/>
        </p:nvGrpSpPr>
        <p:grpSpPr>
          <a:xfrm>
            <a:off x="4067755" y="2763368"/>
            <a:ext cx="538562" cy="307341"/>
            <a:chOff x="0" y="0"/>
            <a:chExt cx="538561" cy="307340"/>
          </a:xfrm>
        </p:grpSpPr>
        <p:grpSp>
          <p:nvGrpSpPr>
            <p:cNvPr id="976" name="Group"/>
            <p:cNvGrpSpPr/>
            <p:nvPr/>
          </p:nvGrpSpPr>
          <p:grpSpPr>
            <a:xfrm>
              <a:off x="0" y="19719"/>
              <a:ext cx="538562" cy="267901"/>
              <a:chOff x="0" y="0"/>
              <a:chExt cx="538561" cy="267899"/>
            </a:xfrm>
          </p:grpSpPr>
          <p:sp>
            <p:nvSpPr>
              <p:cNvPr id="974" name="Rectangle"/>
              <p:cNvSpPr/>
              <p:nvPr/>
            </p:nvSpPr>
            <p:spPr>
              <a:xfrm>
                <a:off x="3696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75" name="Shape"/>
              <p:cNvSpPr/>
              <p:nvPr/>
            </p:nvSpPr>
            <p:spPr>
              <a:xfrm>
                <a:off x="0" y="0"/>
                <a:ext cx="53856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962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77" name="6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983" name="slide19_shape11"/>
          <p:cNvGrpSpPr/>
          <p:nvPr/>
        </p:nvGrpSpPr>
        <p:grpSpPr>
          <a:xfrm>
            <a:off x="4043078" y="3094487"/>
            <a:ext cx="565622" cy="307341"/>
            <a:chOff x="0" y="0"/>
            <a:chExt cx="565620" cy="307340"/>
          </a:xfrm>
        </p:grpSpPr>
        <p:grpSp>
          <p:nvGrpSpPr>
            <p:cNvPr id="981" name="Group"/>
            <p:cNvGrpSpPr/>
            <p:nvPr/>
          </p:nvGrpSpPr>
          <p:grpSpPr>
            <a:xfrm>
              <a:off x="0" y="19719"/>
              <a:ext cx="565621" cy="267901"/>
              <a:chOff x="0" y="0"/>
              <a:chExt cx="565620" cy="267899"/>
            </a:xfrm>
          </p:grpSpPr>
          <p:sp>
            <p:nvSpPr>
              <p:cNvPr id="979" name="Rectangle"/>
              <p:cNvSpPr/>
              <p:nvPr/>
            </p:nvSpPr>
            <p:spPr>
              <a:xfrm>
                <a:off x="36962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80" name="Shape"/>
              <p:cNvSpPr/>
              <p:nvPr/>
            </p:nvSpPr>
            <p:spPr>
              <a:xfrm>
                <a:off x="0" y="0"/>
                <a:ext cx="56562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6374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82" name="7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988" name="slide19_shape12"/>
          <p:cNvGrpSpPr/>
          <p:nvPr/>
        </p:nvGrpSpPr>
        <p:grpSpPr>
          <a:xfrm>
            <a:off x="4059023" y="3430096"/>
            <a:ext cx="547149" cy="307341"/>
            <a:chOff x="0" y="0"/>
            <a:chExt cx="547147" cy="307340"/>
          </a:xfrm>
        </p:grpSpPr>
        <p:grpSp>
          <p:nvGrpSpPr>
            <p:cNvPr id="986" name="Group"/>
            <p:cNvGrpSpPr/>
            <p:nvPr/>
          </p:nvGrpSpPr>
          <p:grpSpPr>
            <a:xfrm>
              <a:off x="0" y="19719"/>
              <a:ext cx="547148" cy="267901"/>
              <a:chOff x="0" y="0"/>
              <a:chExt cx="547147" cy="267899"/>
            </a:xfrm>
          </p:grpSpPr>
          <p:sp>
            <p:nvSpPr>
              <p:cNvPr id="984" name="Rectangle"/>
              <p:cNvSpPr/>
              <p:nvPr/>
            </p:nvSpPr>
            <p:spPr>
              <a:xfrm>
                <a:off x="36962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85" name="Shape"/>
              <p:cNvSpPr/>
              <p:nvPr/>
            </p:nvSpPr>
            <p:spPr>
              <a:xfrm>
                <a:off x="0" y="0"/>
                <a:ext cx="54714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9672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87" name="8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993" name="slide19_shape13"/>
          <p:cNvGrpSpPr/>
          <p:nvPr/>
        </p:nvGrpSpPr>
        <p:grpSpPr>
          <a:xfrm>
            <a:off x="4067754" y="3829619"/>
            <a:ext cx="537916" cy="370841"/>
            <a:chOff x="0" y="0"/>
            <a:chExt cx="537914" cy="370840"/>
          </a:xfrm>
        </p:grpSpPr>
        <p:grpSp>
          <p:nvGrpSpPr>
            <p:cNvPr id="991" name="Group"/>
            <p:cNvGrpSpPr/>
            <p:nvPr/>
          </p:nvGrpSpPr>
          <p:grpSpPr>
            <a:xfrm>
              <a:off x="0" y="51469"/>
              <a:ext cx="537915" cy="267901"/>
              <a:chOff x="0" y="0"/>
              <a:chExt cx="537914" cy="267899"/>
            </a:xfrm>
          </p:grpSpPr>
          <p:sp>
            <p:nvSpPr>
              <p:cNvPr id="989" name="Rectangle"/>
              <p:cNvSpPr/>
              <p:nvPr/>
            </p:nvSpPr>
            <p:spPr>
              <a:xfrm>
                <a:off x="36962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90" name="Shape"/>
              <p:cNvSpPr/>
              <p:nvPr/>
            </p:nvSpPr>
            <p:spPr>
              <a:xfrm>
                <a:off x="0" y="0"/>
                <a:ext cx="53791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711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92" name="9"/>
            <p:cNvSpPr txBox="1"/>
            <p:nvPr/>
          </p:nvSpPr>
          <p:spPr>
            <a:xfrm>
              <a:off x="92207" y="-1"/>
              <a:ext cx="17689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998" name="slide19_shape14"/>
          <p:cNvGrpSpPr/>
          <p:nvPr/>
        </p:nvGrpSpPr>
        <p:grpSpPr>
          <a:xfrm>
            <a:off x="4073859" y="5537062"/>
            <a:ext cx="553754" cy="523241"/>
            <a:chOff x="0" y="0"/>
            <a:chExt cx="553753" cy="523240"/>
          </a:xfrm>
        </p:grpSpPr>
        <p:grpSp>
          <p:nvGrpSpPr>
            <p:cNvPr id="996" name="Group"/>
            <p:cNvGrpSpPr/>
            <p:nvPr/>
          </p:nvGrpSpPr>
          <p:grpSpPr>
            <a:xfrm>
              <a:off x="0" y="127669"/>
              <a:ext cx="553754" cy="267901"/>
              <a:chOff x="0" y="0"/>
              <a:chExt cx="553753" cy="267899"/>
            </a:xfrm>
          </p:grpSpPr>
          <p:sp>
            <p:nvSpPr>
              <p:cNvPr id="994" name="Rectangle"/>
              <p:cNvSpPr/>
              <p:nvPr/>
            </p:nvSpPr>
            <p:spPr>
              <a:xfrm>
                <a:off x="47437" y="0"/>
                <a:ext cx="368818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995" name="Shape"/>
              <p:cNvSpPr/>
              <p:nvPr/>
            </p:nvSpPr>
            <p:spPr>
              <a:xfrm>
                <a:off x="0" y="0"/>
                <a:ext cx="55375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892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997" name="10"/>
            <p:cNvSpPr txBox="1"/>
            <p:nvPr/>
          </p:nvSpPr>
          <p:spPr>
            <a:xfrm>
              <a:off x="102682" y="-1"/>
              <a:ext cx="25832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1003" name="slide19_shape15"/>
          <p:cNvGrpSpPr/>
          <p:nvPr/>
        </p:nvGrpSpPr>
        <p:grpSpPr>
          <a:xfrm>
            <a:off x="4059156" y="5956672"/>
            <a:ext cx="516808" cy="523241"/>
            <a:chOff x="0" y="0"/>
            <a:chExt cx="516807" cy="523240"/>
          </a:xfrm>
        </p:grpSpPr>
        <p:grpSp>
          <p:nvGrpSpPr>
            <p:cNvPr id="1001" name="Group"/>
            <p:cNvGrpSpPr/>
            <p:nvPr/>
          </p:nvGrpSpPr>
          <p:grpSpPr>
            <a:xfrm>
              <a:off x="0" y="127669"/>
              <a:ext cx="516808" cy="267901"/>
              <a:chOff x="0" y="0"/>
              <a:chExt cx="516807" cy="267899"/>
            </a:xfrm>
          </p:grpSpPr>
          <p:sp>
            <p:nvSpPr>
              <p:cNvPr id="999" name="Rectangle"/>
              <p:cNvSpPr/>
              <p:nvPr/>
            </p:nvSpPr>
            <p:spPr>
              <a:xfrm>
                <a:off x="47437" y="0"/>
                <a:ext cx="368817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00" name="Shape"/>
              <p:cNvSpPr/>
              <p:nvPr/>
            </p:nvSpPr>
            <p:spPr>
              <a:xfrm>
                <a:off x="0" y="0"/>
                <a:ext cx="51680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414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02" name="11"/>
            <p:cNvSpPr txBox="1"/>
            <p:nvPr/>
          </p:nvSpPr>
          <p:spPr>
            <a:xfrm>
              <a:off x="102682" y="-1"/>
              <a:ext cx="258327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11</a:t>
              </a:r>
            </a:p>
          </p:txBody>
        </p:sp>
      </p:grpSp>
      <p:grpSp>
        <p:nvGrpSpPr>
          <p:cNvPr id="1008" name="slide19_shape16"/>
          <p:cNvGrpSpPr/>
          <p:nvPr/>
        </p:nvGrpSpPr>
        <p:grpSpPr>
          <a:xfrm>
            <a:off x="4034228" y="6472872"/>
            <a:ext cx="562091" cy="307341"/>
            <a:chOff x="0" y="0"/>
            <a:chExt cx="562090" cy="307340"/>
          </a:xfrm>
        </p:grpSpPr>
        <p:grpSp>
          <p:nvGrpSpPr>
            <p:cNvPr id="1006" name="Group"/>
            <p:cNvGrpSpPr/>
            <p:nvPr/>
          </p:nvGrpSpPr>
          <p:grpSpPr>
            <a:xfrm>
              <a:off x="0" y="19719"/>
              <a:ext cx="562091" cy="267901"/>
              <a:chOff x="0" y="0"/>
              <a:chExt cx="562090" cy="267899"/>
            </a:xfrm>
          </p:grpSpPr>
          <p:sp>
            <p:nvSpPr>
              <p:cNvPr id="1004" name="Rectangle"/>
              <p:cNvSpPr/>
              <p:nvPr/>
            </p:nvSpPr>
            <p:spPr>
              <a:xfrm>
                <a:off x="52537" y="0"/>
                <a:ext cx="408470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05" name="Shape"/>
              <p:cNvSpPr/>
              <p:nvPr/>
            </p:nvSpPr>
            <p:spPr>
              <a:xfrm>
                <a:off x="0" y="0"/>
                <a:ext cx="56209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488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07" name="12"/>
            <p:cNvSpPr txBox="1"/>
            <p:nvPr/>
          </p:nvSpPr>
          <p:spPr>
            <a:xfrm>
              <a:off x="107781" y="-1"/>
              <a:ext cx="29798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12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lide20_picture1" descr="slide20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29" y="832620"/>
            <a:ext cx="3362541" cy="581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slide20_picture2" descr="slide20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29" y="832620"/>
            <a:ext cx="3522788" cy="5439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2" name="slide20_picture3" descr="slide20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3975380" y="-226978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slide20_shape1"/>
          <p:cNvSpPr txBox="1"/>
          <p:nvPr/>
        </p:nvSpPr>
        <p:spPr>
          <a:xfrm>
            <a:off x="123164" y="45452"/>
            <a:ext cx="3832519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defRPr>
            </a:pPr>
            <a:r>
              <a:t>챌린지 인증 작성 / 수정</a:t>
            </a:r>
          </a:p>
        </p:txBody>
      </p:sp>
      <p:sp>
        <p:nvSpPr>
          <p:cNvPr id="1014" name="slide20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/>
            </a:pPr>
            <a:endParaRPr/>
          </a:p>
        </p:txBody>
      </p:sp>
      <p:grpSp>
        <p:nvGrpSpPr>
          <p:cNvPr id="1017" name="slide20_shape3"/>
          <p:cNvGrpSpPr/>
          <p:nvPr/>
        </p:nvGrpSpPr>
        <p:grpSpPr>
          <a:xfrm>
            <a:off x="8943509" y="1003818"/>
            <a:ext cx="2798580" cy="853737"/>
            <a:chOff x="0" y="0"/>
            <a:chExt cx="2798578" cy="853735"/>
          </a:xfrm>
        </p:grpSpPr>
        <p:sp>
          <p:nvSpPr>
            <p:cNvPr id="1015" name="Rounded Rectangle"/>
            <p:cNvSpPr/>
            <p:nvPr/>
          </p:nvSpPr>
          <p:spPr>
            <a:xfrm>
              <a:off x="0" y="0"/>
              <a:ext cx="2798579" cy="853736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6" name="메인화면 &gt; 챌린지…"/>
            <p:cNvSpPr txBox="1"/>
            <p:nvPr/>
          </p:nvSpPr>
          <p:spPr>
            <a:xfrm>
              <a:off x="93745" y="31384"/>
              <a:ext cx="2611089" cy="790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챌린지 카드 섹션 선택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챌린지 참여하기(인증) 버튼 클릭 &amp;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챌린지 인증 수정 버튼</a:t>
              </a:r>
            </a:p>
          </p:txBody>
        </p:sp>
      </p:grpSp>
      <p:grpSp>
        <p:nvGrpSpPr>
          <p:cNvPr id="1020" name="slide20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018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019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021" name="Table 1"/>
          <p:cNvGraphicFramePr/>
          <p:nvPr/>
        </p:nvGraphicFramePr>
        <p:xfrm>
          <a:off x="8774068" y="2037616"/>
          <a:ext cx="3137462" cy="284749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챌린지의 기본 정보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게시글의 제목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카테고리 별로 동일하게 나타나는 탬플릿 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취소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챌린지의 기본 정보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46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기존 챌린지 인증 게시글 제목 노출 -&gt; 수정할 챌린지 인증 제목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카테고리 별로 동일하게 나타나는 탬플릿 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수정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챌린지 인증 수정 취소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26" name="slide20_shape5"/>
          <p:cNvGrpSpPr/>
          <p:nvPr/>
        </p:nvGrpSpPr>
        <p:grpSpPr>
          <a:xfrm>
            <a:off x="1171780" y="1208703"/>
            <a:ext cx="909378" cy="307341"/>
            <a:chOff x="0" y="0"/>
            <a:chExt cx="909377" cy="307340"/>
          </a:xfrm>
        </p:grpSpPr>
        <p:grpSp>
          <p:nvGrpSpPr>
            <p:cNvPr id="1024" name="Group"/>
            <p:cNvGrpSpPr/>
            <p:nvPr/>
          </p:nvGrpSpPr>
          <p:grpSpPr>
            <a:xfrm>
              <a:off x="0" y="19719"/>
              <a:ext cx="909378" cy="267901"/>
              <a:chOff x="0" y="0"/>
              <a:chExt cx="909377" cy="267899"/>
            </a:xfrm>
          </p:grpSpPr>
          <p:sp>
            <p:nvSpPr>
              <p:cNvPr id="1022" name="Rectangle"/>
              <p:cNvSpPr/>
              <p:nvPr/>
            </p:nvSpPr>
            <p:spPr>
              <a:xfrm>
                <a:off x="58612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23" name="Shape"/>
              <p:cNvSpPr/>
              <p:nvPr/>
            </p:nvSpPr>
            <p:spPr>
              <a:xfrm>
                <a:off x="0" y="0"/>
                <a:ext cx="90937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4578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25" name="1"/>
            <p:cNvSpPr txBox="1"/>
            <p:nvPr/>
          </p:nvSpPr>
          <p:spPr>
            <a:xfrm>
              <a:off x="64136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31" name="slide20_shape6"/>
          <p:cNvGrpSpPr/>
          <p:nvPr/>
        </p:nvGrpSpPr>
        <p:grpSpPr>
          <a:xfrm>
            <a:off x="2852179" y="2161723"/>
            <a:ext cx="659430" cy="307341"/>
            <a:chOff x="0" y="0"/>
            <a:chExt cx="659429" cy="307340"/>
          </a:xfrm>
        </p:grpSpPr>
        <p:grpSp>
          <p:nvGrpSpPr>
            <p:cNvPr id="1029" name="Group"/>
            <p:cNvGrpSpPr/>
            <p:nvPr/>
          </p:nvGrpSpPr>
          <p:grpSpPr>
            <a:xfrm>
              <a:off x="0" y="19719"/>
              <a:ext cx="659430" cy="267901"/>
              <a:chOff x="0" y="0"/>
              <a:chExt cx="659429" cy="267899"/>
            </a:xfrm>
          </p:grpSpPr>
          <p:sp>
            <p:nvSpPr>
              <p:cNvPr id="1027" name="Rectangle"/>
              <p:cNvSpPr/>
              <p:nvPr/>
            </p:nvSpPr>
            <p:spPr>
              <a:xfrm>
                <a:off x="336174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28" name="Shape"/>
              <p:cNvSpPr/>
              <p:nvPr/>
            </p:nvSpPr>
            <p:spPr>
              <a:xfrm>
                <a:off x="0" y="0"/>
                <a:ext cx="659430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9752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30" name="2"/>
            <p:cNvSpPr txBox="1"/>
            <p:nvPr/>
          </p:nvSpPr>
          <p:spPr>
            <a:xfrm>
              <a:off x="391420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36" name="slide20_shape7"/>
          <p:cNvGrpSpPr/>
          <p:nvPr/>
        </p:nvGrpSpPr>
        <p:grpSpPr>
          <a:xfrm>
            <a:off x="144587" y="3264881"/>
            <a:ext cx="449440" cy="307341"/>
            <a:chOff x="0" y="0"/>
            <a:chExt cx="449438" cy="307340"/>
          </a:xfrm>
        </p:grpSpPr>
        <p:grpSp>
          <p:nvGrpSpPr>
            <p:cNvPr id="1034" name="Group"/>
            <p:cNvGrpSpPr/>
            <p:nvPr/>
          </p:nvGrpSpPr>
          <p:grpSpPr>
            <a:xfrm>
              <a:off x="-1" y="19719"/>
              <a:ext cx="449440" cy="267901"/>
              <a:chOff x="0" y="0"/>
              <a:chExt cx="449438" cy="267899"/>
            </a:xfrm>
          </p:grpSpPr>
          <p:sp>
            <p:nvSpPr>
              <p:cNvPr id="1032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33" name="Shape"/>
              <p:cNvSpPr/>
              <p:nvPr/>
            </p:nvSpPr>
            <p:spPr>
              <a:xfrm>
                <a:off x="323254" y="0"/>
                <a:ext cx="12618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9878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35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41" name="slide20_shape8"/>
          <p:cNvGrpSpPr/>
          <p:nvPr/>
        </p:nvGrpSpPr>
        <p:grpSpPr>
          <a:xfrm>
            <a:off x="345276" y="6423812"/>
            <a:ext cx="821607" cy="307341"/>
            <a:chOff x="0" y="0"/>
            <a:chExt cx="821605" cy="307340"/>
          </a:xfrm>
        </p:grpSpPr>
        <p:grpSp>
          <p:nvGrpSpPr>
            <p:cNvPr id="1039" name="Group"/>
            <p:cNvGrpSpPr/>
            <p:nvPr/>
          </p:nvGrpSpPr>
          <p:grpSpPr>
            <a:xfrm>
              <a:off x="-1" y="19719"/>
              <a:ext cx="821607" cy="267901"/>
              <a:chOff x="0" y="0"/>
              <a:chExt cx="821605" cy="267899"/>
            </a:xfrm>
          </p:grpSpPr>
          <p:sp>
            <p:nvSpPr>
              <p:cNvPr id="1037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38" name="Shape"/>
              <p:cNvSpPr/>
              <p:nvPr/>
            </p:nvSpPr>
            <p:spPr>
              <a:xfrm>
                <a:off x="323254" y="0"/>
                <a:ext cx="49835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573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40" name="4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46" name="slide20_shape9"/>
          <p:cNvGrpSpPr/>
          <p:nvPr/>
        </p:nvGrpSpPr>
        <p:grpSpPr>
          <a:xfrm>
            <a:off x="3301520" y="6485096"/>
            <a:ext cx="554038" cy="307341"/>
            <a:chOff x="0" y="0"/>
            <a:chExt cx="554037" cy="307340"/>
          </a:xfrm>
        </p:grpSpPr>
        <p:grpSp>
          <p:nvGrpSpPr>
            <p:cNvPr id="1044" name="Group"/>
            <p:cNvGrpSpPr/>
            <p:nvPr/>
          </p:nvGrpSpPr>
          <p:grpSpPr>
            <a:xfrm>
              <a:off x="0" y="19719"/>
              <a:ext cx="554038" cy="267901"/>
              <a:chOff x="0" y="0"/>
              <a:chExt cx="554037" cy="267899"/>
            </a:xfrm>
          </p:grpSpPr>
          <p:sp>
            <p:nvSpPr>
              <p:cNvPr id="1042" name="Rectangle"/>
              <p:cNvSpPr/>
              <p:nvPr/>
            </p:nvSpPr>
            <p:spPr>
              <a:xfrm>
                <a:off x="266653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43" name="Shape"/>
              <p:cNvSpPr/>
              <p:nvPr/>
            </p:nvSpPr>
            <p:spPr>
              <a:xfrm>
                <a:off x="0" y="0"/>
                <a:ext cx="22045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262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45" name="5"/>
            <p:cNvSpPr txBox="1"/>
            <p:nvPr/>
          </p:nvSpPr>
          <p:spPr>
            <a:xfrm>
              <a:off x="32189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051" name="slide20_shape10"/>
          <p:cNvGrpSpPr/>
          <p:nvPr/>
        </p:nvGrpSpPr>
        <p:grpSpPr>
          <a:xfrm>
            <a:off x="4839873" y="1115887"/>
            <a:ext cx="1041931" cy="307341"/>
            <a:chOff x="0" y="0"/>
            <a:chExt cx="1041930" cy="307340"/>
          </a:xfrm>
        </p:grpSpPr>
        <p:grpSp>
          <p:nvGrpSpPr>
            <p:cNvPr id="1049" name="Group"/>
            <p:cNvGrpSpPr/>
            <p:nvPr/>
          </p:nvGrpSpPr>
          <p:grpSpPr>
            <a:xfrm>
              <a:off x="0" y="19719"/>
              <a:ext cx="1041931" cy="267901"/>
              <a:chOff x="0" y="0"/>
              <a:chExt cx="1041930" cy="267899"/>
            </a:xfrm>
          </p:grpSpPr>
          <p:sp>
            <p:nvSpPr>
              <p:cNvPr id="1047" name="Rectangle"/>
              <p:cNvSpPr/>
              <p:nvPr/>
            </p:nvSpPr>
            <p:spPr>
              <a:xfrm>
                <a:off x="754547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48" name="Shape"/>
              <p:cNvSpPr/>
              <p:nvPr/>
            </p:nvSpPr>
            <p:spPr>
              <a:xfrm>
                <a:off x="0" y="0"/>
                <a:ext cx="71758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919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50" name="6"/>
            <p:cNvSpPr txBox="1"/>
            <p:nvPr/>
          </p:nvSpPr>
          <p:spPr>
            <a:xfrm>
              <a:off x="809791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056" name="slide20_shape11"/>
          <p:cNvGrpSpPr/>
          <p:nvPr/>
        </p:nvGrpSpPr>
        <p:grpSpPr>
          <a:xfrm>
            <a:off x="6614466" y="2027773"/>
            <a:ext cx="617708" cy="307341"/>
            <a:chOff x="0" y="0"/>
            <a:chExt cx="617707" cy="307340"/>
          </a:xfrm>
        </p:grpSpPr>
        <p:grpSp>
          <p:nvGrpSpPr>
            <p:cNvPr id="1054" name="Group"/>
            <p:cNvGrpSpPr/>
            <p:nvPr/>
          </p:nvGrpSpPr>
          <p:grpSpPr>
            <a:xfrm>
              <a:off x="0" y="19719"/>
              <a:ext cx="617708" cy="267901"/>
              <a:chOff x="0" y="0"/>
              <a:chExt cx="617707" cy="267899"/>
            </a:xfrm>
          </p:grpSpPr>
          <p:sp>
            <p:nvSpPr>
              <p:cNvPr id="1052" name="Rectangle"/>
              <p:cNvSpPr/>
              <p:nvPr/>
            </p:nvSpPr>
            <p:spPr>
              <a:xfrm>
                <a:off x="330323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53" name="Shape"/>
              <p:cNvSpPr/>
              <p:nvPr/>
            </p:nvSpPr>
            <p:spPr>
              <a:xfrm>
                <a:off x="0" y="0"/>
                <a:ext cx="29336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7864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55" name="7"/>
            <p:cNvSpPr txBox="1"/>
            <p:nvPr/>
          </p:nvSpPr>
          <p:spPr>
            <a:xfrm>
              <a:off x="38556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1061" name="slide20_shape12"/>
          <p:cNvGrpSpPr/>
          <p:nvPr/>
        </p:nvGrpSpPr>
        <p:grpSpPr>
          <a:xfrm>
            <a:off x="7691689" y="2439520"/>
            <a:ext cx="599235" cy="389064"/>
            <a:chOff x="0" y="0"/>
            <a:chExt cx="599234" cy="389063"/>
          </a:xfrm>
        </p:grpSpPr>
        <p:grpSp>
          <p:nvGrpSpPr>
            <p:cNvPr id="1059" name="Group"/>
            <p:cNvGrpSpPr/>
            <p:nvPr/>
          </p:nvGrpSpPr>
          <p:grpSpPr>
            <a:xfrm>
              <a:off x="0" y="19719"/>
              <a:ext cx="599235" cy="369344"/>
              <a:chOff x="0" y="0"/>
              <a:chExt cx="599234" cy="369343"/>
            </a:xfrm>
          </p:grpSpPr>
          <p:sp>
            <p:nvSpPr>
              <p:cNvPr id="1057" name="Rectangle"/>
              <p:cNvSpPr/>
              <p:nvPr/>
            </p:nvSpPr>
            <p:spPr>
              <a:xfrm>
                <a:off x="311850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58" name="Shape"/>
              <p:cNvSpPr/>
              <p:nvPr/>
            </p:nvSpPr>
            <p:spPr>
              <a:xfrm>
                <a:off x="0" y="0"/>
                <a:ext cx="274888" cy="369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5667"/>
                    </a:lnTo>
                    <a:moveTo>
                      <a:pt x="21600" y="11392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60" name="8"/>
            <p:cNvSpPr txBox="1"/>
            <p:nvPr/>
          </p:nvSpPr>
          <p:spPr>
            <a:xfrm>
              <a:off x="367096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1066" name="slide20_shape13"/>
          <p:cNvGrpSpPr/>
          <p:nvPr/>
        </p:nvGrpSpPr>
        <p:grpSpPr>
          <a:xfrm>
            <a:off x="4996410" y="6270588"/>
            <a:ext cx="556389" cy="430319"/>
            <a:chOff x="0" y="0"/>
            <a:chExt cx="556387" cy="430318"/>
          </a:xfrm>
        </p:grpSpPr>
        <p:grpSp>
          <p:nvGrpSpPr>
            <p:cNvPr id="1064" name="Group"/>
            <p:cNvGrpSpPr/>
            <p:nvPr/>
          </p:nvGrpSpPr>
          <p:grpSpPr>
            <a:xfrm>
              <a:off x="0" y="0"/>
              <a:ext cx="556388" cy="378848"/>
              <a:chOff x="0" y="0"/>
              <a:chExt cx="556387" cy="378847"/>
            </a:xfrm>
          </p:grpSpPr>
          <p:sp>
            <p:nvSpPr>
              <p:cNvPr id="1062" name="Rectangle"/>
              <p:cNvSpPr/>
              <p:nvPr/>
            </p:nvSpPr>
            <p:spPr>
              <a:xfrm>
                <a:off x="36962" y="110948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63" name="Shape"/>
              <p:cNvSpPr/>
              <p:nvPr/>
            </p:nvSpPr>
            <p:spPr>
              <a:xfrm>
                <a:off x="0" y="0"/>
                <a:ext cx="556388" cy="378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326"/>
                    </a:moveTo>
                    <a:lnTo>
                      <a:pt x="0" y="21600"/>
                    </a:lnTo>
                    <a:moveTo>
                      <a:pt x="0" y="17432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65" name="9"/>
            <p:cNvSpPr txBox="1"/>
            <p:nvPr/>
          </p:nvSpPr>
          <p:spPr>
            <a:xfrm>
              <a:off x="92207" y="59478"/>
              <a:ext cx="17689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1071" name="slide20_shape14"/>
          <p:cNvGrpSpPr/>
          <p:nvPr/>
        </p:nvGrpSpPr>
        <p:grpSpPr>
          <a:xfrm>
            <a:off x="6324908" y="6256240"/>
            <a:ext cx="619883" cy="523241"/>
            <a:chOff x="0" y="0"/>
            <a:chExt cx="619882" cy="523240"/>
          </a:xfrm>
        </p:grpSpPr>
        <p:grpSp>
          <p:nvGrpSpPr>
            <p:cNvPr id="1069" name="Group"/>
            <p:cNvGrpSpPr/>
            <p:nvPr/>
          </p:nvGrpSpPr>
          <p:grpSpPr>
            <a:xfrm>
              <a:off x="-1" y="16718"/>
              <a:ext cx="619884" cy="378852"/>
              <a:chOff x="0" y="0"/>
              <a:chExt cx="619882" cy="378851"/>
            </a:xfrm>
          </p:grpSpPr>
          <p:sp>
            <p:nvSpPr>
              <p:cNvPr id="1067" name="Rectangle"/>
              <p:cNvSpPr/>
              <p:nvPr/>
            </p:nvSpPr>
            <p:spPr>
              <a:xfrm>
                <a:off x="251065" y="110951"/>
                <a:ext cx="368818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068" name="Shape"/>
              <p:cNvSpPr/>
              <p:nvPr/>
            </p:nvSpPr>
            <p:spPr>
              <a:xfrm>
                <a:off x="0" y="0"/>
                <a:ext cx="203629" cy="3788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326"/>
                    </a:moveTo>
                    <a:lnTo>
                      <a:pt x="21600" y="21600"/>
                    </a:lnTo>
                    <a:moveTo>
                      <a:pt x="21600" y="17432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070" name="10"/>
            <p:cNvSpPr txBox="1"/>
            <p:nvPr/>
          </p:nvSpPr>
          <p:spPr>
            <a:xfrm>
              <a:off x="306310" y="-1"/>
              <a:ext cx="25832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10</a:t>
              </a:r>
            </a:p>
          </p:txBody>
        </p:sp>
      </p:grpSp>
      <p:sp>
        <p:nvSpPr>
          <p:cNvPr id="1072" name="slide20_shape15"/>
          <p:cNvSpPr/>
          <p:nvPr/>
        </p:nvSpPr>
        <p:spPr>
          <a:xfrm>
            <a:off x="623423" y="2508965"/>
            <a:ext cx="3074166" cy="3843278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73" name="slide20_shape16"/>
          <p:cNvSpPr/>
          <p:nvPr/>
        </p:nvSpPr>
        <p:spPr>
          <a:xfrm>
            <a:off x="4248408" y="2508965"/>
            <a:ext cx="3411121" cy="3516415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lide22_shape1"/>
          <p:cNvSpPr/>
          <p:nvPr/>
        </p:nvSpPr>
        <p:spPr>
          <a:xfrm rot="5400000">
            <a:off x="980437" y="305820"/>
            <a:ext cx="5127936" cy="6494887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127" name="slide22_picture1" descr="slide22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9" y="1207329"/>
            <a:ext cx="6074387" cy="4691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slide22_picture2" descr="slide22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0000">
            <a:off x="3681233" y="-155936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slide22_shape2"/>
          <p:cNvSpPr txBox="1"/>
          <p:nvPr/>
        </p:nvSpPr>
        <p:spPr>
          <a:xfrm>
            <a:off x="513684" y="45452"/>
            <a:ext cx="3142250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상품 리스트 페이지</a:t>
            </a:r>
          </a:p>
        </p:txBody>
      </p:sp>
      <p:sp>
        <p:nvSpPr>
          <p:cNvPr id="1130" name="slide22_shape3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133" name="slide22_shape4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1131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2" name="메인화면 &gt; 장보기…"/>
            <p:cNvSpPr txBox="1"/>
            <p:nvPr/>
          </p:nvSpPr>
          <p:spPr>
            <a:xfrm>
              <a:off x="93968" y="208554"/>
              <a:ext cx="2610643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장보기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상품리스트</a:t>
              </a:r>
            </a:p>
          </p:txBody>
        </p:sp>
      </p:grpSp>
      <p:grpSp>
        <p:nvGrpSpPr>
          <p:cNvPr id="1136" name="slide22_shape5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134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135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137" name="Table 1"/>
          <p:cNvGraphicFramePr/>
          <p:nvPr/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리스트페이지로 이동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상품별 카테고리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등록순, 가격순 정렬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상품의 상세페이지로 이동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42" name="slide22_shape6"/>
          <p:cNvGrpSpPr/>
          <p:nvPr/>
        </p:nvGrpSpPr>
        <p:grpSpPr>
          <a:xfrm>
            <a:off x="784782" y="983522"/>
            <a:ext cx="853957" cy="806172"/>
            <a:chOff x="0" y="0"/>
            <a:chExt cx="853956" cy="806170"/>
          </a:xfrm>
        </p:grpSpPr>
        <p:grpSp>
          <p:nvGrpSpPr>
            <p:cNvPr id="1140" name="Group"/>
            <p:cNvGrpSpPr/>
            <p:nvPr/>
          </p:nvGrpSpPr>
          <p:grpSpPr>
            <a:xfrm>
              <a:off x="0" y="19719"/>
              <a:ext cx="853957" cy="786452"/>
              <a:chOff x="0" y="0"/>
              <a:chExt cx="853956" cy="786450"/>
            </a:xfrm>
          </p:grpSpPr>
          <p:sp>
            <p:nvSpPr>
              <p:cNvPr id="1138" name="Rectangle"/>
              <p:cNvSpPr/>
              <p:nvPr/>
            </p:nvSpPr>
            <p:spPr>
              <a:xfrm>
                <a:off x="530702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139" name="Shape"/>
              <p:cNvSpPr/>
              <p:nvPr/>
            </p:nvSpPr>
            <p:spPr>
              <a:xfrm>
                <a:off x="0" y="0"/>
                <a:ext cx="853957" cy="786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7358"/>
                    </a:lnTo>
                    <a:moveTo>
                      <a:pt x="21600" y="2559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141" name="1"/>
            <p:cNvSpPr txBox="1"/>
            <p:nvPr/>
          </p:nvSpPr>
          <p:spPr>
            <a:xfrm>
              <a:off x="585946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47" name="slide22_shape7"/>
          <p:cNvGrpSpPr/>
          <p:nvPr/>
        </p:nvGrpSpPr>
        <p:grpSpPr>
          <a:xfrm>
            <a:off x="5241864" y="2457137"/>
            <a:ext cx="1481469" cy="307342"/>
            <a:chOff x="0" y="0"/>
            <a:chExt cx="1481468" cy="307340"/>
          </a:xfrm>
        </p:grpSpPr>
        <p:grpSp>
          <p:nvGrpSpPr>
            <p:cNvPr id="1145" name="Group"/>
            <p:cNvGrpSpPr/>
            <p:nvPr/>
          </p:nvGrpSpPr>
          <p:grpSpPr>
            <a:xfrm>
              <a:off x="0" y="19719"/>
              <a:ext cx="1481469" cy="267901"/>
              <a:chOff x="0" y="0"/>
              <a:chExt cx="1481468" cy="267899"/>
            </a:xfrm>
          </p:grpSpPr>
          <p:sp>
            <p:nvSpPr>
              <p:cNvPr id="1143" name="Rectangle"/>
              <p:cNvSpPr/>
              <p:nvPr/>
            </p:nvSpPr>
            <p:spPr>
              <a:xfrm>
                <a:off x="1158213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144" name="Shape"/>
              <p:cNvSpPr/>
              <p:nvPr/>
            </p:nvSpPr>
            <p:spPr>
              <a:xfrm>
                <a:off x="0" y="0"/>
                <a:ext cx="148146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12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146" name="2"/>
            <p:cNvSpPr txBox="1"/>
            <p:nvPr/>
          </p:nvSpPr>
          <p:spPr>
            <a:xfrm>
              <a:off x="121345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52" name="slide22_shape8"/>
          <p:cNvGrpSpPr/>
          <p:nvPr/>
        </p:nvGrpSpPr>
        <p:grpSpPr>
          <a:xfrm>
            <a:off x="597442" y="3009808"/>
            <a:ext cx="323255" cy="742604"/>
            <a:chOff x="0" y="0"/>
            <a:chExt cx="323254" cy="742603"/>
          </a:xfrm>
        </p:grpSpPr>
        <p:grpSp>
          <p:nvGrpSpPr>
            <p:cNvPr id="1150" name="Group"/>
            <p:cNvGrpSpPr/>
            <p:nvPr/>
          </p:nvGrpSpPr>
          <p:grpSpPr>
            <a:xfrm>
              <a:off x="0" y="19719"/>
              <a:ext cx="323255" cy="722885"/>
              <a:chOff x="0" y="0"/>
              <a:chExt cx="323254" cy="722883"/>
            </a:xfrm>
          </p:grpSpPr>
          <p:sp>
            <p:nvSpPr>
              <p:cNvPr id="1148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149" name="Shape"/>
              <p:cNvSpPr/>
              <p:nvPr/>
            </p:nvSpPr>
            <p:spPr>
              <a:xfrm>
                <a:off x="153873" y="0"/>
                <a:ext cx="169382" cy="72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8005"/>
                    </a:lnTo>
                    <a:moveTo>
                      <a:pt x="21600" y="2785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151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157" name="slide22_shape9"/>
          <p:cNvGrpSpPr/>
          <p:nvPr/>
        </p:nvGrpSpPr>
        <p:grpSpPr>
          <a:xfrm>
            <a:off x="3451730" y="4233136"/>
            <a:ext cx="2180195" cy="307341"/>
            <a:chOff x="0" y="0"/>
            <a:chExt cx="2180194" cy="307340"/>
          </a:xfrm>
        </p:grpSpPr>
        <p:grpSp>
          <p:nvGrpSpPr>
            <p:cNvPr id="1155" name="Group"/>
            <p:cNvGrpSpPr/>
            <p:nvPr/>
          </p:nvGrpSpPr>
          <p:grpSpPr>
            <a:xfrm>
              <a:off x="0" y="19719"/>
              <a:ext cx="2180195" cy="267901"/>
              <a:chOff x="0" y="0"/>
              <a:chExt cx="2180194" cy="267899"/>
            </a:xfrm>
          </p:grpSpPr>
          <p:sp>
            <p:nvSpPr>
              <p:cNvPr id="1153" name="Rectangle"/>
              <p:cNvSpPr/>
              <p:nvPr/>
            </p:nvSpPr>
            <p:spPr>
              <a:xfrm>
                <a:off x="185693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154" name="Shape"/>
              <p:cNvSpPr/>
              <p:nvPr/>
            </p:nvSpPr>
            <p:spPr>
              <a:xfrm>
                <a:off x="0" y="0"/>
                <a:ext cx="218019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9143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156" name="4"/>
            <p:cNvSpPr txBox="1"/>
            <p:nvPr/>
          </p:nvSpPr>
          <p:spPr>
            <a:xfrm>
              <a:off x="1912185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58" name="slide22_shape10"/>
          <p:cNvSpPr/>
          <p:nvPr/>
        </p:nvSpPr>
        <p:spPr>
          <a:xfrm>
            <a:off x="1728390" y="2194466"/>
            <a:ext cx="3499392" cy="1100585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9" name="slide22_shape11"/>
          <p:cNvSpPr/>
          <p:nvPr/>
        </p:nvSpPr>
        <p:spPr>
          <a:xfrm>
            <a:off x="1951957" y="3864857"/>
            <a:ext cx="1502443" cy="2003849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lide23_shape1"/>
          <p:cNvSpPr/>
          <p:nvPr/>
        </p:nvSpPr>
        <p:spPr>
          <a:xfrm rot="5400000">
            <a:off x="980437" y="305820"/>
            <a:ext cx="5127936" cy="6494887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162" name="slide23_picture1" descr="slide23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2" y="1137336"/>
            <a:ext cx="5980888" cy="3249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slide23_picture2" descr="slide23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88" y="4012662"/>
            <a:ext cx="2652063" cy="1879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slide23_picture3" descr="slide23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3262605" y="-176348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slide23_shape2"/>
          <p:cNvSpPr txBox="1"/>
          <p:nvPr/>
        </p:nvSpPr>
        <p:spPr>
          <a:xfrm>
            <a:off x="514240" y="45452"/>
            <a:ext cx="2790715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상품 상세 페이지</a:t>
            </a:r>
          </a:p>
        </p:txBody>
      </p:sp>
      <p:sp>
        <p:nvSpPr>
          <p:cNvPr id="1166" name="slide23_shape3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169" name="slide23_shape4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1167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8" name="메인화면 &gt; 장보기…"/>
            <p:cNvSpPr txBox="1"/>
            <p:nvPr/>
          </p:nvSpPr>
          <p:spPr>
            <a:xfrm>
              <a:off x="93968" y="208554"/>
              <a:ext cx="2610643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장보기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상품리스트 &gt; 상품 상세페이지</a:t>
              </a:r>
            </a:p>
          </p:txBody>
        </p:sp>
      </p:grpSp>
      <p:grpSp>
        <p:nvGrpSpPr>
          <p:cNvPr id="1172" name="slide23_shape5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170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171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173" name="Table 1"/>
          <p:cNvGraphicFramePr/>
          <p:nvPr/>
        </p:nvGraphicFramePr>
        <p:xfrm>
          <a:off x="8774068" y="2009910"/>
          <a:ext cx="3137462" cy="235777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상품명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가격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수량 변경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수량에 따른 총 가격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상품의 구매페이지로 이동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장바구니로 추가 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(계속 쇼핑 할껀지 장바구니로 이동 할껀지 선택 모달창)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찜하기 버튼 (로그인 안하면 알람메세지 후 로그인 페이지로 이동)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78" name="slide23_shape6"/>
          <p:cNvGrpSpPr/>
          <p:nvPr/>
        </p:nvGrpSpPr>
        <p:grpSpPr>
          <a:xfrm>
            <a:off x="2407573" y="1145354"/>
            <a:ext cx="762388" cy="307341"/>
            <a:chOff x="0" y="0"/>
            <a:chExt cx="762386" cy="307340"/>
          </a:xfrm>
        </p:grpSpPr>
        <p:grpSp>
          <p:nvGrpSpPr>
            <p:cNvPr id="1176" name="Group"/>
            <p:cNvGrpSpPr/>
            <p:nvPr/>
          </p:nvGrpSpPr>
          <p:grpSpPr>
            <a:xfrm>
              <a:off x="0" y="19719"/>
              <a:ext cx="762388" cy="267901"/>
              <a:chOff x="0" y="0"/>
              <a:chExt cx="762387" cy="267899"/>
            </a:xfrm>
          </p:grpSpPr>
          <p:sp>
            <p:nvSpPr>
              <p:cNvPr id="1174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175" name="Shape"/>
              <p:cNvSpPr/>
              <p:nvPr/>
            </p:nvSpPr>
            <p:spPr>
              <a:xfrm>
                <a:off x="323254" y="0"/>
                <a:ext cx="43913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1276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177" name="1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83" name="slide23_shape7"/>
          <p:cNvGrpSpPr/>
          <p:nvPr/>
        </p:nvGrpSpPr>
        <p:grpSpPr>
          <a:xfrm>
            <a:off x="2489646" y="1586091"/>
            <a:ext cx="735242" cy="406823"/>
            <a:chOff x="0" y="0"/>
            <a:chExt cx="735241" cy="406821"/>
          </a:xfrm>
        </p:grpSpPr>
        <p:grpSp>
          <p:nvGrpSpPr>
            <p:cNvPr id="1181" name="Group"/>
            <p:cNvGrpSpPr/>
            <p:nvPr/>
          </p:nvGrpSpPr>
          <p:grpSpPr>
            <a:xfrm>
              <a:off x="0" y="0"/>
              <a:ext cx="735242" cy="387103"/>
              <a:chOff x="0" y="0"/>
              <a:chExt cx="735241" cy="387102"/>
            </a:xfrm>
          </p:grpSpPr>
          <p:sp>
            <p:nvSpPr>
              <p:cNvPr id="1179" name="Rectangle"/>
              <p:cNvSpPr/>
              <p:nvPr/>
            </p:nvSpPr>
            <p:spPr>
              <a:xfrm>
                <a:off x="0" y="119202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180" name="Shape"/>
              <p:cNvSpPr/>
              <p:nvPr/>
            </p:nvSpPr>
            <p:spPr>
              <a:xfrm>
                <a:off x="323254" y="0"/>
                <a:ext cx="411988" cy="387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651"/>
                    </a:moveTo>
                    <a:lnTo>
                      <a:pt x="0" y="21600"/>
                    </a:lnTo>
                    <a:moveTo>
                      <a:pt x="0" y="11851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182" name="2"/>
            <p:cNvSpPr txBox="1"/>
            <p:nvPr/>
          </p:nvSpPr>
          <p:spPr>
            <a:xfrm>
              <a:off x="55244" y="9948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88" name="slide23_shape8"/>
          <p:cNvGrpSpPr/>
          <p:nvPr/>
        </p:nvGrpSpPr>
        <p:grpSpPr>
          <a:xfrm>
            <a:off x="2551265" y="2572150"/>
            <a:ext cx="643400" cy="437803"/>
            <a:chOff x="0" y="0"/>
            <a:chExt cx="643399" cy="437801"/>
          </a:xfrm>
        </p:grpSpPr>
        <p:grpSp>
          <p:nvGrpSpPr>
            <p:cNvPr id="1186" name="Group"/>
            <p:cNvGrpSpPr/>
            <p:nvPr/>
          </p:nvGrpSpPr>
          <p:grpSpPr>
            <a:xfrm>
              <a:off x="0" y="19719"/>
              <a:ext cx="643400" cy="418083"/>
              <a:chOff x="0" y="0"/>
              <a:chExt cx="643399" cy="418081"/>
            </a:xfrm>
          </p:grpSpPr>
          <p:sp>
            <p:nvSpPr>
              <p:cNvPr id="1184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185" name="Shape"/>
              <p:cNvSpPr/>
              <p:nvPr/>
            </p:nvSpPr>
            <p:spPr>
              <a:xfrm>
                <a:off x="323254" y="0"/>
                <a:ext cx="320146" cy="418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841"/>
                    </a:lnTo>
                    <a:moveTo>
                      <a:pt x="0" y="4815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187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189" name="slide23_shape9"/>
          <p:cNvSpPr/>
          <p:nvPr/>
        </p:nvSpPr>
        <p:spPr>
          <a:xfrm>
            <a:off x="4752704" y="3949100"/>
            <a:ext cx="1195515" cy="509936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90" name="slide23_shape10"/>
          <p:cNvSpPr/>
          <p:nvPr/>
        </p:nvSpPr>
        <p:spPr>
          <a:xfrm>
            <a:off x="3193740" y="2998872"/>
            <a:ext cx="657824" cy="267901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195" name="slide23_shape11"/>
          <p:cNvGrpSpPr/>
          <p:nvPr/>
        </p:nvGrpSpPr>
        <p:grpSpPr>
          <a:xfrm>
            <a:off x="5113537" y="2534369"/>
            <a:ext cx="615690" cy="493221"/>
            <a:chOff x="0" y="0"/>
            <a:chExt cx="615689" cy="493220"/>
          </a:xfrm>
        </p:grpSpPr>
        <p:grpSp>
          <p:nvGrpSpPr>
            <p:cNvPr id="1193" name="Group"/>
            <p:cNvGrpSpPr/>
            <p:nvPr/>
          </p:nvGrpSpPr>
          <p:grpSpPr>
            <a:xfrm>
              <a:off x="0" y="19719"/>
              <a:ext cx="615690" cy="473502"/>
              <a:chOff x="0" y="0"/>
              <a:chExt cx="615689" cy="473500"/>
            </a:xfrm>
          </p:grpSpPr>
          <p:sp>
            <p:nvSpPr>
              <p:cNvPr id="1191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192" name="Shape"/>
              <p:cNvSpPr/>
              <p:nvPr/>
            </p:nvSpPr>
            <p:spPr>
              <a:xfrm>
                <a:off x="323254" y="0"/>
                <a:ext cx="292436" cy="473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2221"/>
                    </a:lnTo>
                    <a:moveTo>
                      <a:pt x="0" y="4251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194" name="4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200" name="slide23_shape12"/>
          <p:cNvGrpSpPr/>
          <p:nvPr/>
        </p:nvGrpSpPr>
        <p:grpSpPr>
          <a:xfrm>
            <a:off x="2633336" y="3542767"/>
            <a:ext cx="883546" cy="307341"/>
            <a:chOff x="0" y="0"/>
            <a:chExt cx="883545" cy="307340"/>
          </a:xfrm>
        </p:grpSpPr>
        <p:grpSp>
          <p:nvGrpSpPr>
            <p:cNvPr id="1198" name="Group"/>
            <p:cNvGrpSpPr/>
            <p:nvPr/>
          </p:nvGrpSpPr>
          <p:grpSpPr>
            <a:xfrm>
              <a:off x="0" y="19719"/>
              <a:ext cx="883546" cy="267901"/>
              <a:chOff x="0" y="0"/>
              <a:chExt cx="883545" cy="267899"/>
            </a:xfrm>
          </p:grpSpPr>
          <p:sp>
            <p:nvSpPr>
              <p:cNvPr id="1196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197" name="Shape"/>
              <p:cNvSpPr/>
              <p:nvPr/>
            </p:nvSpPr>
            <p:spPr>
              <a:xfrm>
                <a:off x="323254" y="0"/>
                <a:ext cx="56029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942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199" name="5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205" name="slide23_shape13"/>
          <p:cNvGrpSpPr/>
          <p:nvPr/>
        </p:nvGrpSpPr>
        <p:grpSpPr>
          <a:xfrm>
            <a:off x="4081007" y="2825617"/>
            <a:ext cx="587981" cy="687186"/>
            <a:chOff x="0" y="0"/>
            <a:chExt cx="587980" cy="687185"/>
          </a:xfrm>
        </p:grpSpPr>
        <p:grpSp>
          <p:nvGrpSpPr>
            <p:cNvPr id="1203" name="Group"/>
            <p:cNvGrpSpPr/>
            <p:nvPr/>
          </p:nvGrpSpPr>
          <p:grpSpPr>
            <a:xfrm>
              <a:off x="0" y="19719"/>
              <a:ext cx="587981" cy="667467"/>
              <a:chOff x="0" y="0"/>
              <a:chExt cx="587980" cy="667465"/>
            </a:xfrm>
          </p:grpSpPr>
          <p:sp>
            <p:nvSpPr>
              <p:cNvPr id="1201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02" name="Shape"/>
              <p:cNvSpPr/>
              <p:nvPr/>
            </p:nvSpPr>
            <p:spPr>
              <a:xfrm>
                <a:off x="323254" y="0"/>
                <a:ext cx="264727" cy="667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8670"/>
                    </a:lnTo>
                    <a:moveTo>
                      <a:pt x="0" y="3016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04" name="6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210" name="slide23_shape14"/>
          <p:cNvGrpSpPr/>
          <p:nvPr/>
        </p:nvGrpSpPr>
        <p:grpSpPr>
          <a:xfrm>
            <a:off x="5842416" y="3187260"/>
            <a:ext cx="695856" cy="307341"/>
            <a:chOff x="0" y="0"/>
            <a:chExt cx="695855" cy="307340"/>
          </a:xfrm>
        </p:grpSpPr>
        <p:grpSp>
          <p:nvGrpSpPr>
            <p:cNvPr id="1208" name="Group"/>
            <p:cNvGrpSpPr/>
            <p:nvPr/>
          </p:nvGrpSpPr>
          <p:grpSpPr>
            <a:xfrm>
              <a:off x="0" y="19719"/>
              <a:ext cx="695856" cy="279539"/>
              <a:chOff x="0" y="0"/>
              <a:chExt cx="695855" cy="279538"/>
            </a:xfrm>
          </p:grpSpPr>
          <p:sp>
            <p:nvSpPr>
              <p:cNvPr id="1206" name="Rectangle"/>
              <p:cNvSpPr/>
              <p:nvPr/>
            </p:nvSpPr>
            <p:spPr>
              <a:xfrm>
                <a:off x="372600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07" name="Shape"/>
              <p:cNvSpPr/>
              <p:nvPr/>
            </p:nvSpPr>
            <p:spPr>
              <a:xfrm>
                <a:off x="0" y="0"/>
                <a:ext cx="695856" cy="279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0701"/>
                    </a:lnTo>
                    <a:moveTo>
                      <a:pt x="21600" y="7201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09" name="7"/>
            <p:cNvSpPr txBox="1"/>
            <p:nvPr/>
          </p:nvSpPr>
          <p:spPr>
            <a:xfrm>
              <a:off x="427845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211" name="slide23_shape15"/>
          <p:cNvSpPr/>
          <p:nvPr/>
        </p:nvSpPr>
        <p:spPr>
          <a:xfrm flipH="1">
            <a:off x="5300976" y="3591227"/>
            <a:ext cx="99944" cy="357874"/>
          </a:xfrm>
          <a:prstGeom prst="line">
            <a:avLst/>
          </a:prstGeom>
          <a:ln w="28575">
            <a:solidFill>
              <a:srgbClr val="385723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212" name="slide23_picture4" descr="slide23_picture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69" y="4137833"/>
            <a:ext cx="1995535" cy="801554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slide23_shape16"/>
          <p:cNvSpPr/>
          <p:nvPr/>
        </p:nvSpPr>
        <p:spPr>
          <a:xfrm flipH="1">
            <a:off x="2898434" y="3696438"/>
            <a:ext cx="1530163" cy="441397"/>
          </a:xfrm>
          <a:prstGeom prst="line">
            <a:avLst/>
          </a:prstGeom>
          <a:ln w="28575">
            <a:solidFill>
              <a:srgbClr val="385723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lide24_shape1"/>
          <p:cNvSpPr/>
          <p:nvPr/>
        </p:nvSpPr>
        <p:spPr>
          <a:xfrm rot="5400000">
            <a:off x="980437" y="305820"/>
            <a:ext cx="5127936" cy="6494887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216" name="slide24_picture1" descr="slide24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4" y="1133129"/>
            <a:ext cx="6114733" cy="4185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slide24_picture2" descr="slide24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87" y="998590"/>
            <a:ext cx="2582360" cy="2453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8" name="slide24_picture3" descr="slide24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5008608" y="-160385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9" name="slide24_shape2"/>
          <p:cNvSpPr txBox="1"/>
          <p:nvPr/>
        </p:nvSpPr>
        <p:spPr>
          <a:xfrm>
            <a:off x="679237" y="91395"/>
            <a:ext cx="4228903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상품 상세 페이지 (구매평)</a:t>
            </a:r>
          </a:p>
        </p:txBody>
      </p:sp>
      <p:sp>
        <p:nvSpPr>
          <p:cNvPr id="1220" name="slide24_shape3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223" name="slide24_shape4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1221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endParaRPr/>
            </a:p>
          </p:txBody>
        </p:sp>
        <p:sp>
          <p:nvSpPr>
            <p:cNvPr id="1222" name="메인화면 &gt; 장보기…"/>
            <p:cNvSpPr txBox="1"/>
            <p:nvPr/>
          </p:nvSpPr>
          <p:spPr>
            <a:xfrm>
              <a:off x="93968" y="208554"/>
              <a:ext cx="2610643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장보기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상품리스트 &gt; 상품 상세페이지(구매평)</a:t>
              </a:r>
            </a:p>
          </p:txBody>
        </p:sp>
      </p:grpSp>
      <p:grpSp>
        <p:nvGrpSpPr>
          <p:cNvPr id="1226" name="slide24_shape5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224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225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227" name="Table 1"/>
          <p:cNvGraphicFramePr/>
          <p:nvPr/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구매평 리스트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구매평 클릭 시 구매평에 달린 댓글 보여짐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구매평 작성 버튼 (로그인 시에만 보여짐)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구매평 내용 작성 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사진 첨부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상품에 대한 별점 기능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구매평 작성 모달창 닫기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구매평 작성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32" name="slide24_shape6"/>
          <p:cNvGrpSpPr/>
          <p:nvPr/>
        </p:nvGrpSpPr>
        <p:grpSpPr>
          <a:xfrm>
            <a:off x="1179756" y="5308089"/>
            <a:ext cx="504051" cy="609538"/>
            <a:chOff x="0" y="0"/>
            <a:chExt cx="504050" cy="609537"/>
          </a:xfrm>
        </p:grpSpPr>
        <p:grpSp>
          <p:nvGrpSpPr>
            <p:cNvPr id="1230" name="Group"/>
            <p:cNvGrpSpPr/>
            <p:nvPr/>
          </p:nvGrpSpPr>
          <p:grpSpPr>
            <a:xfrm>
              <a:off x="-1" y="0"/>
              <a:ext cx="504052" cy="589818"/>
              <a:chOff x="0" y="0"/>
              <a:chExt cx="504050" cy="589817"/>
            </a:xfrm>
          </p:grpSpPr>
          <p:sp>
            <p:nvSpPr>
              <p:cNvPr id="1228" name="Rectangle"/>
              <p:cNvSpPr/>
              <p:nvPr/>
            </p:nvSpPr>
            <p:spPr>
              <a:xfrm>
                <a:off x="216667" y="321917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29" name="Shape"/>
              <p:cNvSpPr/>
              <p:nvPr/>
            </p:nvSpPr>
            <p:spPr>
              <a:xfrm>
                <a:off x="0" y="0"/>
                <a:ext cx="170468" cy="589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789"/>
                    </a:moveTo>
                    <a:lnTo>
                      <a:pt x="21600" y="21600"/>
                    </a:lnTo>
                    <a:moveTo>
                      <a:pt x="21600" y="16217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31" name="1"/>
            <p:cNvSpPr txBox="1"/>
            <p:nvPr/>
          </p:nvSpPr>
          <p:spPr>
            <a:xfrm>
              <a:off x="271911" y="302196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37" name="slide24_shape7"/>
          <p:cNvGrpSpPr/>
          <p:nvPr/>
        </p:nvGrpSpPr>
        <p:grpSpPr>
          <a:xfrm>
            <a:off x="2459554" y="3893337"/>
            <a:ext cx="1021570" cy="471478"/>
            <a:chOff x="0" y="0"/>
            <a:chExt cx="1021569" cy="471477"/>
          </a:xfrm>
        </p:grpSpPr>
        <p:grpSp>
          <p:nvGrpSpPr>
            <p:cNvPr id="1235" name="Group"/>
            <p:cNvGrpSpPr/>
            <p:nvPr/>
          </p:nvGrpSpPr>
          <p:grpSpPr>
            <a:xfrm>
              <a:off x="-1" y="0"/>
              <a:ext cx="1021571" cy="451758"/>
              <a:chOff x="0" y="0"/>
              <a:chExt cx="1021569" cy="451757"/>
            </a:xfrm>
          </p:grpSpPr>
          <p:sp>
            <p:nvSpPr>
              <p:cNvPr id="1233" name="Rectangle"/>
              <p:cNvSpPr/>
              <p:nvPr/>
            </p:nvSpPr>
            <p:spPr>
              <a:xfrm flipH="1">
                <a:off x="734186" y="183857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34" name="Shape"/>
              <p:cNvSpPr/>
              <p:nvPr/>
            </p:nvSpPr>
            <p:spPr>
              <a:xfrm flipH="1">
                <a:off x="-1" y="0"/>
                <a:ext cx="698317" cy="451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91"/>
                    </a:moveTo>
                    <a:lnTo>
                      <a:pt x="0" y="21600"/>
                    </a:lnTo>
                    <a:moveTo>
                      <a:pt x="0" y="13246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36" name="2"/>
            <p:cNvSpPr txBox="1"/>
            <p:nvPr/>
          </p:nvSpPr>
          <p:spPr>
            <a:xfrm>
              <a:off x="789430" y="164137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42" name="slide24_shape8"/>
          <p:cNvGrpSpPr/>
          <p:nvPr/>
        </p:nvGrpSpPr>
        <p:grpSpPr>
          <a:xfrm>
            <a:off x="1121700" y="921717"/>
            <a:ext cx="761586" cy="336202"/>
            <a:chOff x="0" y="0"/>
            <a:chExt cx="761585" cy="336200"/>
          </a:xfrm>
        </p:grpSpPr>
        <p:grpSp>
          <p:nvGrpSpPr>
            <p:cNvPr id="1240" name="Group"/>
            <p:cNvGrpSpPr/>
            <p:nvPr/>
          </p:nvGrpSpPr>
          <p:grpSpPr>
            <a:xfrm>
              <a:off x="0" y="19719"/>
              <a:ext cx="761586" cy="316482"/>
              <a:chOff x="0" y="0"/>
              <a:chExt cx="761585" cy="316480"/>
            </a:xfrm>
          </p:grpSpPr>
          <p:sp>
            <p:nvSpPr>
              <p:cNvPr id="1238" name="Rectangle"/>
              <p:cNvSpPr/>
              <p:nvPr/>
            </p:nvSpPr>
            <p:spPr>
              <a:xfrm>
                <a:off x="474202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39" name="Shape"/>
              <p:cNvSpPr/>
              <p:nvPr/>
            </p:nvSpPr>
            <p:spPr>
              <a:xfrm>
                <a:off x="0" y="0"/>
                <a:ext cx="418767" cy="316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8284"/>
                    </a:lnTo>
                    <a:moveTo>
                      <a:pt x="21600" y="8882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41" name="3"/>
            <p:cNvSpPr txBox="1"/>
            <p:nvPr/>
          </p:nvSpPr>
          <p:spPr>
            <a:xfrm>
              <a:off x="529446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243" name="slide24_shape9"/>
          <p:cNvSpPr/>
          <p:nvPr/>
        </p:nvSpPr>
        <p:spPr>
          <a:xfrm>
            <a:off x="609902" y="1607707"/>
            <a:ext cx="2051426" cy="3711090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4" name="slide24_shape10"/>
          <p:cNvSpPr/>
          <p:nvPr/>
        </p:nvSpPr>
        <p:spPr>
          <a:xfrm>
            <a:off x="690838" y="2920896"/>
            <a:ext cx="1778207" cy="1028205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249" name="slide24_shape11"/>
          <p:cNvGrpSpPr/>
          <p:nvPr/>
        </p:nvGrpSpPr>
        <p:grpSpPr>
          <a:xfrm>
            <a:off x="5167107" y="1413255"/>
            <a:ext cx="1047911" cy="307341"/>
            <a:chOff x="0" y="0"/>
            <a:chExt cx="1047909" cy="307340"/>
          </a:xfrm>
        </p:grpSpPr>
        <p:grpSp>
          <p:nvGrpSpPr>
            <p:cNvPr id="1247" name="Group"/>
            <p:cNvGrpSpPr/>
            <p:nvPr/>
          </p:nvGrpSpPr>
          <p:grpSpPr>
            <a:xfrm>
              <a:off x="0" y="19719"/>
              <a:ext cx="1047910" cy="267901"/>
              <a:chOff x="0" y="0"/>
              <a:chExt cx="1047909" cy="267899"/>
            </a:xfrm>
          </p:grpSpPr>
          <p:sp>
            <p:nvSpPr>
              <p:cNvPr id="1245" name="Rectangle"/>
              <p:cNvSpPr/>
              <p:nvPr/>
            </p:nvSpPr>
            <p:spPr>
              <a:xfrm>
                <a:off x="760526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46" name="Shape"/>
              <p:cNvSpPr/>
              <p:nvPr/>
            </p:nvSpPr>
            <p:spPr>
              <a:xfrm>
                <a:off x="0" y="0"/>
                <a:ext cx="714327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1237"/>
                    </a:moveTo>
                    <a:lnTo>
                      <a:pt x="0" y="12112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48" name="4"/>
            <p:cNvSpPr txBox="1"/>
            <p:nvPr/>
          </p:nvSpPr>
          <p:spPr>
            <a:xfrm>
              <a:off x="815772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254" name="slide24_shape12"/>
          <p:cNvGrpSpPr/>
          <p:nvPr/>
        </p:nvGrpSpPr>
        <p:grpSpPr>
          <a:xfrm>
            <a:off x="4217747" y="1980999"/>
            <a:ext cx="1776511" cy="474750"/>
            <a:chOff x="0" y="0"/>
            <a:chExt cx="1776509" cy="474747"/>
          </a:xfrm>
        </p:grpSpPr>
        <p:grpSp>
          <p:nvGrpSpPr>
            <p:cNvPr id="1252" name="Group"/>
            <p:cNvGrpSpPr/>
            <p:nvPr/>
          </p:nvGrpSpPr>
          <p:grpSpPr>
            <a:xfrm>
              <a:off x="0" y="19719"/>
              <a:ext cx="1776510" cy="455029"/>
              <a:chOff x="0" y="0"/>
              <a:chExt cx="1776509" cy="455027"/>
            </a:xfrm>
          </p:grpSpPr>
          <p:sp>
            <p:nvSpPr>
              <p:cNvPr id="1250" name="Rectangle"/>
              <p:cNvSpPr/>
              <p:nvPr/>
            </p:nvSpPr>
            <p:spPr>
              <a:xfrm>
                <a:off x="1453255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51" name="Shape"/>
              <p:cNvSpPr/>
              <p:nvPr/>
            </p:nvSpPr>
            <p:spPr>
              <a:xfrm>
                <a:off x="0" y="0"/>
                <a:ext cx="1776510" cy="455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2717"/>
                    </a:lnTo>
                    <a:moveTo>
                      <a:pt x="21600" y="4424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53" name="5"/>
            <p:cNvSpPr txBox="1"/>
            <p:nvPr/>
          </p:nvSpPr>
          <p:spPr>
            <a:xfrm>
              <a:off x="1508500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255" name="slide24_shape13"/>
          <p:cNvSpPr/>
          <p:nvPr/>
        </p:nvSpPr>
        <p:spPr>
          <a:xfrm>
            <a:off x="2087417" y="3949100"/>
            <a:ext cx="1521657" cy="836017"/>
          </a:xfrm>
          <a:prstGeom prst="line">
            <a:avLst/>
          </a:prstGeom>
          <a:ln w="28575">
            <a:solidFill>
              <a:srgbClr val="385723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256" name="slide24_picture4" descr="slide24_picture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147" y="4630158"/>
            <a:ext cx="2699603" cy="1279120"/>
          </a:xfrm>
          <a:prstGeom prst="rect">
            <a:avLst/>
          </a:prstGeom>
          <a:ln w="12700">
            <a:miter lim="400000"/>
          </a:ln>
        </p:spPr>
      </p:pic>
      <p:sp>
        <p:nvSpPr>
          <p:cNvPr id="1257" name="slide24_shape14"/>
          <p:cNvSpPr/>
          <p:nvPr/>
        </p:nvSpPr>
        <p:spPr>
          <a:xfrm>
            <a:off x="1303965" y="1285674"/>
            <a:ext cx="2453027" cy="102710"/>
          </a:xfrm>
          <a:prstGeom prst="line">
            <a:avLst/>
          </a:prstGeom>
          <a:ln w="28575">
            <a:solidFill>
              <a:srgbClr val="385723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262" name="slide24_shape15"/>
          <p:cNvGrpSpPr/>
          <p:nvPr/>
        </p:nvGrpSpPr>
        <p:grpSpPr>
          <a:xfrm>
            <a:off x="4069283" y="2703258"/>
            <a:ext cx="365788" cy="1524424"/>
            <a:chOff x="0" y="0"/>
            <a:chExt cx="365786" cy="1524423"/>
          </a:xfrm>
        </p:grpSpPr>
        <p:grpSp>
          <p:nvGrpSpPr>
            <p:cNvPr id="1260" name="Group"/>
            <p:cNvGrpSpPr/>
            <p:nvPr/>
          </p:nvGrpSpPr>
          <p:grpSpPr>
            <a:xfrm>
              <a:off x="0" y="0"/>
              <a:ext cx="365788" cy="1504704"/>
              <a:chOff x="0" y="0"/>
              <a:chExt cx="365787" cy="1504703"/>
            </a:xfrm>
          </p:grpSpPr>
          <p:sp>
            <p:nvSpPr>
              <p:cNvPr id="1258" name="Rectangle"/>
              <p:cNvSpPr/>
              <p:nvPr/>
            </p:nvSpPr>
            <p:spPr>
              <a:xfrm flipH="1">
                <a:off x="78403" y="1236802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59" name="Shape"/>
              <p:cNvSpPr/>
              <p:nvPr/>
            </p:nvSpPr>
            <p:spPr>
              <a:xfrm flipH="1">
                <a:off x="0" y="0"/>
                <a:ext cx="42534" cy="1504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7754"/>
                    </a:moveTo>
                    <a:lnTo>
                      <a:pt x="0" y="21600"/>
                    </a:lnTo>
                    <a:moveTo>
                      <a:pt x="0" y="19092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61" name="6"/>
            <p:cNvSpPr txBox="1"/>
            <p:nvPr/>
          </p:nvSpPr>
          <p:spPr>
            <a:xfrm>
              <a:off x="133649" y="1217083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267" name="slide24_shape16"/>
          <p:cNvGrpSpPr/>
          <p:nvPr/>
        </p:nvGrpSpPr>
        <p:grpSpPr>
          <a:xfrm>
            <a:off x="5083278" y="2992085"/>
            <a:ext cx="323255" cy="1127260"/>
            <a:chOff x="0" y="0"/>
            <a:chExt cx="323254" cy="1127259"/>
          </a:xfrm>
        </p:grpSpPr>
        <p:grpSp>
          <p:nvGrpSpPr>
            <p:cNvPr id="1265" name="Group"/>
            <p:cNvGrpSpPr/>
            <p:nvPr/>
          </p:nvGrpSpPr>
          <p:grpSpPr>
            <a:xfrm>
              <a:off x="-1" y="0"/>
              <a:ext cx="323256" cy="1107539"/>
              <a:chOff x="0" y="0"/>
              <a:chExt cx="323254" cy="1107538"/>
            </a:xfrm>
          </p:grpSpPr>
          <p:sp>
            <p:nvSpPr>
              <p:cNvPr id="1263" name="Rectangle"/>
              <p:cNvSpPr/>
              <p:nvPr/>
            </p:nvSpPr>
            <p:spPr>
              <a:xfrm flipH="1">
                <a:off x="35870" y="839638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64" name="Shape"/>
              <p:cNvSpPr/>
              <p:nvPr/>
            </p:nvSpPr>
            <p:spPr>
              <a:xfrm flipH="1">
                <a:off x="-1" y="0"/>
                <a:ext cx="86777" cy="1107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375"/>
                    </a:moveTo>
                    <a:lnTo>
                      <a:pt x="21600" y="21600"/>
                    </a:lnTo>
                    <a:moveTo>
                      <a:pt x="21600" y="1819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66" name="7"/>
            <p:cNvSpPr txBox="1"/>
            <p:nvPr/>
          </p:nvSpPr>
          <p:spPr>
            <a:xfrm>
              <a:off x="91115" y="819919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1272" name="slide24_shape17"/>
          <p:cNvGrpSpPr/>
          <p:nvPr/>
        </p:nvGrpSpPr>
        <p:grpSpPr>
          <a:xfrm>
            <a:off x="5522288" y="2932802"/>
            <a:ext cx="975388" cy="933295"/>
            <a:chOff x="0" y="0"/>
            <a:chExt cx="975386" cy="933294"/>
          </a:xfrm>
        </p:grpSpPr>
        <p:grpSp>
          <p:nvGrpSpPr>
            <p:cNvPr id="1270" name="Group"/>
            <p:cNvGrpSpPr/>
            <p:nvPr/>
          </p:nvGrpSpPr>
          <p:grpSpPr>
            <a:xfrm>
              <a:off x="0" y="0"/>
              <a:ext cx="975387" cy="913574"/>
              <a:chOff x="0" y="0"/>
              <a:chExt cx="975387" cy="913574"/>
            </a:xfrm>
          </p:grpSpPr>
          <p:sp>
            <p:nvSpPr>
              <p:cNvPr id="1268" name="Rectangle"/>
              <p:cNvSpPr/>
              <p:nvPr/>
            </p:nvSpPr>
            <p:spPr>
              <a:xfrm flipH="1">
                <a:off x="688003" y="645674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69" name="Shape"/>
              <p:cNvSpPr/>
              <p:nvPr/>
            </p:nvSpPr>
            <p:spPr>
              <a:xfrm flipH="1">
                <a:off x="-1" y="0"/>
                <a:ext cx="652135" cy="913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266"/>
                    </a:moveTo>
                    <a:lnTo>
                      <a:pt x="0" y="21600"/>
                    </a:lnTo>
                    <a:moveTo>
                      <a:pt x="0" y="17469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71" name="8"/>
            <p:cNvSpPr txBox="1"/>
            <p:nvPr/>
          </p:nvSpPr>
          <p:spPr>
            <a:xfrm>
              <a:off x="743249" y="625954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lide25_shape1"/>
          <p:cNvSpPr/>
          <p:nvPr/>
        </p:nvSpPr>
        <p:spPr>
          <a:xfrm rot="5400000">
            <a:off x="953750" y="320344"/>
            <a:ext cx="5127936" cy="6494887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275" name="slide25_picture1" descr="slide25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11" y="1164052"/>
            <a:ext cx="6135617" cy="3984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6" name="slide25_picture2" descr="slide25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0000">
            <a:off x="1504104" y="-19964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277" name="slide25_shape2"/>
          <p:cNvSpPr txBox="1"/>
          <p:nvPr/>
        </p:nvSpPr>
        <p:spPr>
          <a:xfrm>
            <a:off x="343581" y="54617"/>
            <a:ext cx="1158749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찜목록</a:t>
            </a:r>
          </a:p>
        </p:txBody>
      </p:sp>
      <p:sp>
        <p:nvSpPr>
          <p:cNvPr id="1278" name="slide25_shape3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281" name="slide25_shape4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1279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0" name="메인화면 &gt; 마이페이지&gt; 찜 목록"/>
            <p:cNvSpPr txBox="1"/>
            <p:nvPr/>
          </p:nvSpPr>
          <p:spPr>
            <a:xfrm>
              <a:off x="93968" y="295995"/>
              <a:ext cx="2610643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마이페이지&gt; 찜 목록</a:t>
              </a:r>
            </a:p>
          </p:txBody>
        </p:sp>
      </p:grpSp>
      <p:grpSp>
        <p:nvGrpSpPr>
          <p:cNvPr id="1284" name="slide25_shape5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282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283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285" name="Table 1"/>
          <p:cNvGraphicFramePr/>
          <p:nvPr/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마이페이지에서 찜 목록으로 이동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찜 목록 리스트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찜한 상품을 누르면 해당 상품의 상세페이지로 이동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90" name="slide25_shape6"/>
          <p:cNvGrpSpPr/>
          <p:nvPr/>
        </p:nvGrpSpPr>
        <p:grpSpPr>
          <a:xfrm>
            <a:off x="1055593" y="1856239"/>
            <a:ext cx="771906" cy="307341"/>
            <a:chOff x="0" y="0"/>
            <a:chExt cx="771905" cy="307340"/>
          </a:xfrm>
        </p:grpSpPr>
        <p:grpSp>
          <p:nvGrpSpPr>
            <p:cNvPr id="1288" name="Group"/>
            <p:cNvGrpSpPr/>
            <p:nvPr/>
          </p:nvGrpSpPr>
          <p:grpSpPr>
            <a:xfrm>
              <a:off x="-1" y="19719"/>
              <a:ext cx="771907" cy="267901"/>
              <a:chOff x="0" y="0"/>
              <a:chExt cx="771904" cy="267899"/>
            </a:xfrm>
          </p:grpSpPr>
          <p:sp>
            <p:nvSpPr>
              <p:cNvPr id="1286" name="Rectangle"/>
              <p:cNvSpPr/>
              <p:nvPr/>
            </p:nvSpPr>
            <p:spPr>
              <a:xfrm>
                <a:off x="484521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87" name="Shape"/>
              <p:cNvSpPr/>
              <p:nvPr/>
            </p:nvSpPr>
            <p:spPr>
              <a:xfrm>
                <a:off x="0" y="0"/>
                <a:ext cx="43832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830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89" name="1"/>
            <p:cNvSpPr txBox="1"/>
            <p:nvPr/>
          </p:nvSpPr>
          <p:spPr>
            <a:xfrm>
              <a:off x="539767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95" name="slide25_shape7"/>
          <p:cNvGrpSpPr/>
          <p:nvPr/>
        </p:nvGrpSpPr>
        <p:grpSpPr>
          <a:xfrm>
            <a:off x="4622600" y="2908615"/>
            <a:ext cx="1492625" cy="362338"/>
            <a:chOff x="0" y="0"/>
            <a:chExt cx="1492624" cy="362337"/>
          </a:xfrm>
        </p:grpSpPr>
        <p:grpSp>
          <p:nvGrpSpPr>
            <p:cNvPr id="1293" name="Group"/>
            <p:cNvGrpSpPr/>
            <p:nvPr/>
          </p:nvGrpSpPr>
          <p:grpSpPr>
            <a:xfrm>
              <a:off x="-1" y="19719"/>
              <a:ext cx="1492626" cy="342618"/>
              <a:chOff x="0" y="0"/>
              <a:chExt cx="1492624" cy="342616"/>
            </a:xfrm>
          </p:grpSpPr>
          <p:sp>
            <p:nvSpPr>
              <p:cNvPr id="1291" name="Rectangle"/>
              <p:cNvSpPr/>
              <p:nvPr/>
            </p:nvSpPr>
            <p:spPr>
              <a:xfrm flipH="1">
                <a:off x="1205241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92" name="Shape"/>
              <p:cNvSpPr/>
              <p:nvPr/>
            </p:nvSpPr>
            <p:spPr>
              <a:xfrm flipH="1">
                <a:off x="0" y="0"/>
                <a:ext cx="1169371" cy="342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6890"/>
                    </a:lnTo>
                    <a:moveTo>
                      <a:pt x="0" y="5875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94" name="2"/>
            <p:cNvSpPr txBox="1"/>
            <p:nvPr/>
          </p:nvSpPr>
          <p:spPr>
            <a:xfrm>
              <a:off x="1260486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00" name="slide25_shape8"/>
          <p:cNvGrpSpPr/>
          <p:nvPr/>
        </p:nvGrpSpPr>
        <p:grpSpPr>
          <a:xfrm>
            <a:off x="1205230" y="4715929"/>
            <a:ext cx="532582" cy="894776"/>
            <a:chOff x="0" y="0"/>
            <a:chExt cx="532581" cy="894775"/>
          </a:xfrm>
        </p:grpSpPr>
        <p:grpSp>
          <p:nvGrpSpPr>
            <p:cNvPr id="1298" name="Group"/>
            <p:cNvGrpSpPr/>
            <p:nvPr/>
          </p:nvGrpSpPr>
          <p:grpSpPr>
            <a:xfrm>
              <a:off x="0" y="0"/>
              <a:ext cx="532582" cy="875056"/>
              <a:chOff x="0" y="0"/>
              <a:chExt cx="532581" cy="875055"/>
            </a:xfrm>
          </p:grpSpPr>
          <p:sp>
            <p:nvSpPr>
              <p:cNvPr id="1296" name="Rectangle"/>
              <p:cNvSpPr/>
              <p:nvPr/>
            </p:nvSpPr>
            <p:spPr>
              <a:xfrm>
                <a:off x="55435" y="607154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97" name="Shape"/>
              <p:cNvSpPr/>
              <p:nvPr/>
            </p:nvSpPr>
            <p:spPr>
              <a:xfrm>
                <a:off x="0" y="0"/>
                <a:ext cx="532582" cy="8750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4987"/>
                    </a:moveTo>
                    <a:lnTo>
                      <a:pt x="0" y="21600"/>
                    </a:lnTo>
                    <a:moveTo>
                      <a:pt x="0" y="18199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99" name="3"/>
            <p:cNvSpPr txBox="1"/>
            <p:nvPr/>
          </p:nvSpPr>
          <p:spPr>
            <a:xfrm>
              <a:off x="110680" y="587435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301" name="slide25_shape9"/>
          <p:cNvSpPr/>
          <p:nvPr/>
        </p:nvSpPr>
        <p:spPr>
          <a:xfrm>
            <a:off x="1595902" y="2801047"/>
            <a:ext cx="3022281" cy="1984071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02" name="slide25_shape10"/>
          <p:cNvSpPr/>
          <p:nvPr/>
        </p:nvSpPr>
        <p:spPr>
          <a:xfrm>
            <a:off x="1662545" y="2855767"/>
            <a:ext cx="1237674" cy="1845542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lide26_shape1"/>
          <p:cNvSpPr/>
          <p:nvPr/>
        </p:nvSpPr>
        <p:spPr>
          <a:xfrm rot="5400000">
            <a:off x="980437" y="305820"/>
            <a:ext cx="5127936" cy="6494887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305" name="slide26_picture1" descr="slide26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83" y="1071254"/>
            <a:ext cx="6173303" cy="4964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6" name="slide26_picture2" descr="slide26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0000">
            <a:off x="1962769" y="-140591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7" name="slide26_shape2"/>
          <p:cNvSpPr txBox="1"/>
          <p:nvPr/>
        </p:nvSpPr>
        <p:spPr>
          <a:xfrm>
            <a:off x="448526" y="173921"/>
            <a:ext cx="151028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장바구니</a:t>
            </a:r>
          </a:p>
        </p:txBody>
      </p:sp>
      <p:sp>
        <p:nvSpPr>
          <p:cNvPr id="1308" name="slide26_shape3"/>
          <p:cNvSpPr/>
          <p:nvPr/>
        </p:nvSpPr>
        <p:spPr>
          <a:xfrm rot="5400000">
            <a:off x="695553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311" name="slide26_shape4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1309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0" name="메인화면 &gt; 장바구니"/>
            <p:cNvSpPr txBox="1"/>
            <p:nvPr/>
          </p:nvSpPr>
          <p:spPr>
            <a:xfrm>
              <a:off x="93968" y="295995"/>
              <a:ext cx="2610643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메인화면 &gt; 장바구니</a:t>
              </a:r>
            </a:p>
          </p:txBody>
        </p:sp>
      </p:grpSp>
      <p:grpSp>
        <p:nvGrpSpPr>
          <p:cNvPr id="1314" name="slide26_shape5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312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313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315" name="Table 1"/>
          <p:cNvGraphicFramePr/>
          <p:nvPr/>
        </p:nvGraphicFramePr>
        <p:xfrm>
          <a:off x="8774068" y="2009910"/>
          <a:ext cx="3137462" cy="300662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장바구니로 이동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장바구니에 담긴 상품 목록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장바구니 상품 전체 선택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수량 변경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1개에 대한 가격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수량에 따른 상품의 총 가격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개별 선택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선택된 상품 삭제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장바구니의 총 상품 가격과 배송비 포함 총 가격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장바구니 상품 구매하기 버튼 (구매페이지로 이동)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쇼핑 페이지로 이동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320" name="slide26_shape6"/>
          <p:cNvGrpSpPr/>
          <p:nvPr/>
        </p:nvGrpSpPr>
        <p:grpSpPr>
          <a:xfrm>
            <a:off x="6359841" y="1113409"/>
            <a:ext cx="845798" cy="307341"/>
            <a:chOff x="0" y="0"/>
            <a:chExt cx="845797" cy="307340"/>
          </a:xfrm>
        </p:grpSpPr>
        <p:grpSp>
          <p:nvGrpSpPr>
            <p:cNvPr id="1318" name="Group"/>
            <p:cNvGrpSpPr/>
            <p:nvPr/>
          </p:nvGrpSpPr>
          <p:grpSpPr>
            <a:xfrm>
              <a:off x="-1" y="19719"/>
              <a:ext cx="845799" cy="267901"/>
              <a:chOff x="0" y="0"/>
              <a:chExt cx="845796" cy="267899"/>
            </a:xfrm>
          </p:grpSpPr>
          <p:sp>
            <p:nvSpPr>
              <p:cNvPr id="1316" name="Rectangle"/>
              <p:cNvSpPr/>
              <p:nvPr/>
            </p:nvSpPr>
            <p:spPr>
              <a:xfrm>
                <a:off x="55841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17" name="Shape"/>
              <p:cNvSpPr/>
              <p:nvPr/>
            </p:nvSpPr>
            <p:spPr>
              <a:xfrm>
                <a:off x="0" y="0"/>
                <a:ext cx="51221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830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19" name="1"/>
            <p:cNvSpPr txBox="1"/>
            <p:nvPr/>
          </p:nvSpPr>
          <p:spPr>
            <a:xfrm>
              <a:off x="61365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25" name="slide26_shape7"/>
          <p:cNvGrpSpPr/>
          <p:nvPr/>
        </p:nvGrpSpPr>
        <p:grpSpPr>
          <a:xfrm>
            <a:off x="6352445" y="2123524"/>
            <a:ext cx="1538805" cy="371576"/>
            <a:chOff x="0" y="0"/>
            <a:chExt cx="1538804" cy="371575"/>
          </a:xfrm>
        </p:grpSpPr>
        <p:grpSp>
          <p:nvGrpSpPr>
            <p:cNvPr id="1323" name="Group"/>
            <p:cNvGrpSpPr/>
            <p:nvPr/>
          </p:nvGrpSpPr>
          <p:grpSpPr>
            <a:xfrm>
              <a:off x="-1" y="19719"/>
              <a:ext cx="1538806" cy="351856"/>
              <a:chOff x="0" y="0"/>
              <a:chExt cx="1538804" cy="351855"/>
            </a:xfrm>
          </p:grpSpPr>
          <p:sp>
            <p:nvSpPr>
              <p:cNvPr id="1321" name="Rectangle"/>
              <p:cNvSpPr/>
              <p:nvPr/>
            </p:nvSpPr>
            <p:spPr>
              <a:xfrm flipH="1">
                <a:off x="1251420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22" name="Shape"/>
              <p:cNvSpPr/>
              <p:nvPr/>
            </p:nvSpPr>
            <p:spPr>
              <a:xfrm flipH="1">
                <a:off x="-1" y="0"/>
                <a:ext cx="1215552" cy="351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6446"/>
                    </a:lnTo>
                    <a:moveTo>
                      <a:pt x="0" y="5721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24" name="2"/>
            <p:cNvSpPr txBox="1"/>
            <p:nvPr/>
          </p:nvSpPr>
          <p:spPr>
            <a:xfrm>
              <a:off x="1306665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30" name="slide26_shape8"/>
          <p:cNvGrpSpPr/>
          <p:nvPr/>
        </p:nvGrpSpPr>
        <p:grpSpPr>
          <a:xfrm>
            <a:off x="4783387" y="2777270"/>
            <a:ext cx="2257874" cy="1458194"/>
            <a:chOff x="0" y="0"/>
            <a:chExt cx="2257873" cy="1458192"/>
          </a:xfrm>
        </p:grpSpPr>
        <p:grpSp>
          <p:nvGrpSpPr>
            <p:cNvPr id="1328" name="Group"/>
            <p:cNvGrpSpPr/>
            <p:nvPr/>
          </p:nvGrpSpPr>
          <p:grpSpPr>
            <a:xfrm>
              <a:off x="-1" y="0"/>
              <a:ext cx="2257875" cy="1438474"/>
              <a:chOff x="0" y="0"/>
              <a:chExt cx="2257873" cy="1438473"/>
            </a:xfrm>
          </p:grpSpPr>
          <p:sp>
            <p:nvSpPr>
              <p:cNvPr id="1326" name="Rectangle"/>
              <p:cNvSpPr/>
              <p:nvPr/>
            </p:nvSpPr>
            <p:spPr>
              <a:xfrm>
                <a:off x="1970489" y="1170573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27" name="Shape"/>
              <p:cNvSpPr/>
              <p:nvPr/>
            </p:nvSpPr>
            <p:spPr>
              <a:xfrm>
                <a:off x="0" y="0"/>
                <a:ext cx="1915055" cy="143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577"/>
                    </a:moveTo>
                    <a:lnTo>
                      <a:pt x="21600" y="21600"/>
                    </a:lnTo>
                    <a:moveTo>
                      <a:pt x="21600" y="19531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29" name="4"/>
            <p:cNvSpPr txBox="1"/>
            <p:nvPr/>
          </p:nvSpPr>
          <p:spPr>
            <a:xfrm>
              <a:off x="2025735" y="1150852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331" name="slide26_shape9"/>
          <p:cNvSpPr/>
          <p:nvPr/>
        </p:nvSpPr>
        <p:spPr>
          <a:xfrm>
            <a:off x="4176672" y="2561227"/>
            <a:ext cx="607764" cy="246628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32" name="slide26_shape10"/>
          <p:cNvSpPr/>
          <p:nvPr/>
        </p:nvSpPr>
        <p:spPr>
          <a:xfrm>
            <a:off x="572653" y="2411145"/>
            <a:ext cx="5763493" cy="1951695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337" name="slide26_shape11"/>
          <p:cNvGrpSpPr/>
          <p:nvPr/>
        </p:nvGrpSpPr>
        <p:grpSpPr>
          <a:xfrm>
            <a:off x="5289289" y="2766384"/>
            <a:ext cx="1094094" cy="682337"/>
            <a:chOff x="0" y="0"/>
            <a:chExt cx="1094093" cy="682335"/>
          </a:xfrm>
        </p:grpSpPr>
        <p:grpSp>
          <p:nvGrpSpPr>
            <p:cNvPr id="1335" name="Group"/>
            <p:cNvGrpSpPr/>
            <p:nvPr/>
          </p:nvGrpSpPr>
          <p:grpSpPr>
            <a:xfrm>
              <a:off x="0" y="0"/>
              <a:ext cx="1094094" cy="662616"/>
              <a:chOff x="0" y="0"/>
              <a:chExt cx="1094093" cy="662615"/>
            </a:xfrm>
          </p:grpSpPr>
          <p:sp>
            <p:nvSpPr>
              <p:cNvPr id="1333" name="Rectangle"/>
              <p:cNvSpPr/>
              <p:nvPr/>
            </p:nvSpPr>
            <p:spPr>
              <a:xfrm>
                <a:off x="806710" y="394715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34" name="Shape"/>
              <p:cNvSpPr/>
              <p:nvPr/>
            </p:nvSpPr>
            <p:spPr>
              <a:xfrm>
                <a:off x="0" y="0"/>
                <a:ext cx="751275" cy="662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867"/>
                    </a:moveTo>
                    <a:lnTo>
                      <a:pt x="21600" y="21600"/>
                    </a:lnTo>
                    <a:moveTo>
                      <a:pt x="21600" y="1710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36" name="5"/>
            <p:cNvSpPr txBox="1"/>
            <p:nvPr/>
          </p:nvSpPr>
          <p:spPr>
            <a:xfrm>
              <a:off x="861955" y="374995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342" name="slide26_shape12"/>
          <p:cNvGrpSpPr/>
          <p:nvPr/>
        </p:nvGrpSpPr>
        <p:grpSpPr>
          <a:xfrm>
            <a:off x="6198247" y="2756913"/>
            <a:ext cx="826239" cy="396011"/>
            <a:chOff x="0" y="0"/>
            <a:chExt cx="826238" cy="396010"/>
          </a:xfrm>
        </p:grpSpPr>
        <p:grpSp>
          <p:nvGrpSpPr>
            <p:cNvPr id="1340" name="Group"/>
            <p:cNvGrpSpPr/>
            <p:nvPr/>
          </p:nvGrpSpPr>
          <p:grpSpPr>
            <a:xfrm>
              <a:off x="-1" y="0"/>
              <a:ext cx="826240" cy="376291"/>
              <a:chOff x="0" y="0"/>
              <a:chExt cx="826238" cy="376290"/>
            </a:xfrm>
          </p:grpSpPr>
          <p:sp>
            <p:nvSpPr>
              <p:cNvPr id="1338" name="Rectangle"/>
              <p:cNvSpPr/>
              <p:nvPr/>
            </p:nvSpPr>
            <p:spPr>
              <a:xfrm>
                <a:off x="538854" y="10839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39" name="Shape"/>
              <p:cNvSpPr/>
              <p:nvPr/>
            </p:nvSpPr>
            <p:spPr>
              <a:xfrm>
                <a:off x="0" y="0"/>
                <a:ext cx="483419" cy="376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222"/>
                    </a:moveTo>
                    <a:lnTo>
                      <a:pt x="21600" y="21600"/>
                    </a:lnTo>
                    <a:moveTo>
                      <a:pt x="21600" y="13692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41" name="6"/>
            <p:cNvSpPr txBox="1"/>
            <p:nvPr/>
          </p:nvSpPr>
          <p:spPr>
            <a:xfrm>
              <a:off x="594099" y="88670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347" name="slide26_shape13"/>
          <p:cNvGrpSpPr/>
          <p:nvPr/>
        </p:nvGrpSpPr>
        <p:grpSpPr>
          <a:xfrm>
            <a:off x="797895" y="1842410"/>
            <a:ext cx="1426602" cy="428566"/>
            <a:chOff x="0" y="0"/>
            <a:chExt cx="1426601" cy="428565"/>
          </a:xfrm>
        </p:grpSpPr>
        <p:grpSp>
          <p:nvGrpSpPr>
            <p:cNvPr id="1345" name="Group"/>
            <p:cNvGrpSpPr/>
            <p:nvPr/>
          </p:nvGrpSpPr>
          <p:grpSpPr>
            <a:xfrm>
              <a:off x="-1" y="19719"/>
              <a:ext cx="1426602" cy="408846"/>
              <a:chOff x="0" y="0"/>
              <a:chExt cx="1426600" cy="408845"/>
            </a:xfrm>
          </p:grpSpPr>
          <p:sp>
            <p:nvSpPr>
              <p:cNvPr id="1343" name="Rectangle"/>
              <p:cNvSpPr/>
              <p:nvPr/>
            </p:nvSpPr>
            <p:spPr>
              <a:xfrm>
                <a:off x="1139217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44" name="Shape"/>
              <p:cNvSpPr/>
              <p:nvPr/>
            </p:nvSpPr>
            <p:spPr>
              <a:xfrm>
                <a:off x="0" y="0"/>
                <a:ext cx="1083783" cy="408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4154"/>
                    </a:lnTo>
                    <a:moveTo>
                      <a:pt x="21600" y="6875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46" name="3"/>
            <p:cNvSpPr txBox="1"/>
            <p:nvPr/>
          </p:nvSpPr>
          <p:spPr>
            <a:xfrm>
              <a:off x="1194463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2" name="slide26_shape14"/>
          <p:cNvGrpSpPr/>
          <p:nvPr/>
        </p:nvGrpSpPr>
        <p:grpSpPr>
          <a:xfrm>
            <a:off x="784946" y="3872750"/>
            <a:ext cx="1445075" cy="307341"/>
            <a:chOff x="0" y="0"/>
            <a:chExt cx="1445074" cy="307340"/>
          </a:xfrm>
        </p:grpSpPr>
        <p:grpSp>
          <p:nvGrpSpPr>
            <p:cNvPr id="1350" name="Group"/>
            <p:cNvGrpSpPr/>
            <p:nvPr/>
          </p:nvGrpSpPr>
          <p:grpSpPr>
            <a:xfrm>
              <a:off x="-1" y="19719"/>
              <a:ext cx="1445075" cy="267901"/>
              <a:chOff x="0" y="0"/>
              <a:chExt cx="1445073" cy="267899"/>
            </a:xfrm>
          </p:grpSpPr>
          <p:sp>
            <p:nvSpPr>
              <p:cNvPr id="1348" name="Rectangle"/>
              <p:cNvSpPr/>
              <p:nvPr/>
            </p:nvSpPr>
            <p:spPr>
              <a:xfrm>
                <a:off x="115769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49" name="Shape"/>
              <p:cNvSpPr/>
              <p:nvPr/>
            </p:nvSpPr>
            <p:spPr>
              <a:xfrm>
                <a:off x="0" y="0"/>
                <a:ext cx="110225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0492"/>
                    </a:moveTo>
                    <a:lnTo>
                      <a:pt x="0" y="10623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51" name="7"/>
            <p:cNvSpPr txBox="1"/>
            <p:nvPr/>
          </p:nvSpPr>
          <p:spPr>
            <a:xfrm>
              <a:off x="1212936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1357" name="slide26_shape15"/>
          <p:cNvGrpSpPr/>
          <p:nvPr/>
        </p:nvGrpSpPr>
        <p:grpSpPr>
          <a:xfrm>
            <a:off x="847205" y="4519755"/>
            <a:ext cx="342820" cy="930292"/>
            <a:chOff x="0" y="0"/>
            <a:chExt cx="342818" cy="930291"/>
          </a:xfrm>
        </p:grpSpPr>
        <p:grpSp>
          <p:nvGrpSpPr>
            <p:cNvPr id="1355" name="Group"/>
            <p:cNvGrpSpPr/>
            <p:nvPr/>
          </p:nvGrpSpPr>
          <p:grpSpPr>
            <a:xfrm>
              <a:off x="0" y="0"/>
              <a:ext cx="342820" cy="910571"/>
              <a:chOff x="0" y="0"/>
              <a:chExt cx="342819" cy="910570"/>
            </a:xfrm>
          </p:grpSpPr>
          <p:sp>
            <p:nvSpPr>
              <p:cNvPr id="1353" name="Rectangle"/>
              <p:cNvSpPr/>
              <p:nvPr/>
            </p:nvSpPr>
            <p:spPr>
              <a:xfrm>
                <a:off x="55435" y="64267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54" name="Shape"/>
              <p:cNvSpPr/>
              <p:nvPr/>
            </p:nvSpPr>
            <p:spPr>
              <a:xfrm>
                <a:off x="0" y="0"/>
                <a:ext cx="17442" cy="910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245"/>
                    </a:moveTo>
                    <a:lnTo>
                      <a:pt x="0" y="21600"/>
                    </a:lnTo>
                    <a:moveTo>
                      <a:pt x="0" y="18332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56" name="8"/>
            <p:cNvSpPr txBox="1"/>
            <p:nvPr/>
          </p:nvSpPr>
          <p:spPr>
            <a:xfrm>
              <a:off x="110680" y="62295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1362" name="slide26_shape16"/>
          <p:cNvGrpSpPr/>
          <p:nvPr/>
        </p:nvGrpSpPr>
        <p:grpSpPr>
          <a:xfrm>
            <a:off x="4418548" y="4948063"/>
            <a:ext cx="1343476" cy="307341"/>
            <a:chOff x="0" y="0"/>
            <a:chExt cx="1343475" cy="307340"/>
          </a:xfrm>
        </p:grpSpPr>
        <p:grpSp>
          <p:nvGrpSpPr>
            <p:cNvPr id="1360" name="Group"/>
            <p:cNvGrpSpPr/>
            <p:nvPr/>
          </p:nvGrpSpPr>
          <p:grpSpPr>
            <a:xfrm>
              <a:off x="-1" y="19719"/>
              <a:ext cx="1343477" cy="267901"/>
              <a:chOff x="0" y="0"/>
              <a:chExt cx="1343475" cy="267899"/>
            </a:xfrm>
          </p:grpSpPr>
          <p:sp>
            <p:nvSpPr>
              <p:cNvPr id="1358" name="Rectangle"/>
              <p:cNvSpPr/>
              <p:nvPr/>
            </p:nvSpPr>
            <p:spPr>
              <a:xfrm>
                <a:off x="1056092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59" name="Shape"/>
              <p:cNvSpPr/>
              <p:nvPr/>
            </p:nvSpPr>
            <p:spPr>
              <a:xfrm>
                <a:off x="0" y="0"/>
                <a:ext cx="100065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0492"/>
                    </a:moveTo>
                    <a:lnTo>
                      <a:pt x="0" y="615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61" name="9"/>
            <p:cNvSpPr txBox="1"/>
            <p:nvPr/>
          </p:nvSpPr>
          <p:spPr>
            <a:xfrm>
              <a:off x="1111337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363" name="slide26_shape17"/>
          <p:cNvSpPr/>
          <p:nvPr/>
        </p:nvSpPr>
        <p:spPr>
          <a:xfrm>
            <a:off x="2505193" y="4872173"/>
            <a:ext cx="1919024" cy="290254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368" name="slide26_shape18"/>
          <p:cNvGrpSpPr/>
          <p:nvPr/>
        </p:nvGrpSpPr>
        <p:grpSpPr>
          <a:xfrm>
            <a:off x="3858008" y="5467081"/>
            <a:ext cx="1822356" cy="523241"/>
            <a:chOff x="0" y="0"/>
            <a:chExt cx="1822355" cy="523240"/>
          </a:xfrm>
        </p:grpSpPr>
        <p:grpSp>
          <p:nvGrpSpPr>
            <p:cNvPr id="1366" name="Group"/>
            <p:cNvGrpSpPr/>
            <p:nvPr/>
          </p:nvGrpSpPr>
          <p:grpSpPr>
            <a:xfrm>
              <a:off x="0" y="127669"/>
              <a:ext cx="1822356" cy="267901"/>
              <a:chOff x="0" y="0"/>
              <a:chExt cx="1822355" cy="267899"/>
            </a:xfrm>
          </p:grpSpPr>
          <p:sp>
            <p:nvSpPr>
              <p:cNvPr id="1364" name="Rectangle"/>
              <p:cNvSpPr/>
              <p:nvPr/>
            </p:nvSpPr>
            <p:spPr>
              <a:xfrm>
                <a:off x="1442968" y="0"/>
                <a:ext cx="379388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65" name="Shape"/>
              <p:cNvSpPr/>
              <p:nvPr/>
            </p:nvSpPr>
            <p:spPr>
              <a:xfrm>
                <a:off x="0" y="0"/>
                <a:ext cx="136978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0492"/>
                    </a:moveTo>
                    <a:lnTo>
                      <a:pt x="0" y="9878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67" name="10"/>
            <p:cNvSpPr txBox="1"/>
            <p:nvPr/>
          </p:nvSpPr>
          <p:spPr>
            <a:xfrm>
              <a:off x="1498213" y="-1"/>
              <a:ext cx="26889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1373" name="slide26_shape19"/>
          <p:cNvGrpSpPr/>
          <p:nvPr/>
        </p:nvGrpSpPr>
        <p:grpSpPr>
          <a:xfrm>
            <a:off x="3723670" y="5977463"/>
            <a:ext cx="1356331" cy="596325"/>
            <a:chOff x="0" y="0"/>
            <a:chExt cx="1356330" cy="596324"/>
          </a:xfrm>
        </p:grpSpPr>
        <p:grpSp>
          <p:nvGrpSpPr>
            <p:cNvPr id="1371" name="Group"/>
            <p:cNvGrpSpPr/>
            <p:nvPr/>
          </p:nvGrpSpPr>
          <p:grpSpPr>
            <a:xfrm>
              <a:off x="0" y="0"/>
              <a:ext cx="1356331" cy="468655"/>
              <a:chOff x="0" y="0"/>
              <a:chExt cx="1356330" cy="468654"/>
            </a:xfrm>
          </p:grpSpPr>
          <p:sp>
            <p:nvSpPr>
              <p:cNvPr id="1369" name="Rectangle"/>
              <p:cNvSpPr/>
              <p:nvPr/>
            </p:nvSpPr>
            <p:spPr>
              <a:xfrm>
                <a:off x="1052702" y="200754"/>
                <a:ext cx="303629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70" name="Shape"/>
              <p:cNvSpPr/>
              <p:nvPr/>
            </p:nvSpPr>
            <p:spPr>
              <a:xfrm>
                <a:off x="0" y="0"/>
                <a:ext cx="994134" cy="468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253"/>
                    </a:moveTo>
                    <a:lnTo>
                      <a:pt x="21600" y="21600"/>
                    </a:lnTo>
                    <a:moveTo>
                      <a:pt x="21600" y="1525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72" name="11"/>
            <p:cNvSpPr txBox="1"/>
            <p:nvPr/>
          </p:nvSpPr>
          <p:spPr>
            <a:xfrm>
              <a:off x="1107947" y="73084"/>
              <a:ext cx="19313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11</a:t>
              </a:r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nppt_168666805268411416" descr="nppt_1686668052684114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000">
            <a:off x="2704544" y="-237435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nppt_168666805268411417"/>
          <p:cNvSpPr txBox="1"/>
          <p:nvPr/>
        </p:nvSpPr>
        <p:spPr>
          <a:xfrm>
            <a:off x="107975" y="48449"/>
            <a:ext cx="2326268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385623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환경일기 조회</a:t>
            </a:r>
          </a:p>
        </p:txBody>
      </p:sp>
      <p:sp>
        <p:nvSpPr>
          <p:cNvPr id="1377" name="nppt_168666805268411419"/>
          <p:cNvSpPr/>
          <p:nvPr/>
        </p:nvSpPr>
        <p:spPr>
          <a:xfrm rot="5400000">
            <a:off x="6913798" y="1793182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380" name="nppt_168666805268411423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1378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9" name="메인 화면 &gt; 환경 일기 보기, 조회"/>
            <p:cNvSpPr txBox="1"/>
            <p:nvPr/>
          </p:nvSpPr>
          <p:spPr>
            <a:xfrm>
              <a:off x="93968" y="295995"/>
              <a:ext cx="2610643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메인 화면 &gt; 환경 일기 보기, 조회 </a:t>
              </a:r>
            </a:p>
          </p:txBody>
        </p:sp>
      </p:grpSp>
      <p:grpSp>
        <p:nvGrpSpPr>
          <p:cNvPr id="1383" name="nppt_168666805268411427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381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382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384" name="Table 1"/>
          <p:cNvGraphicFramePr/>
          <p:nvPr/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최신순, 좋아요순, 조회수 조회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좋아요 하트 아이콘 클릭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조회수 보기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작성자 프로필 사진, 아이디, 날짜 나타내기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한 페이지에 6개 작성 그림, 5페이지까지 페이징 처리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작성자, 제목에 따른 검색 기능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85" name="nppt_168666805268414184"/>
          <p:cNvSpPr/>
          <p:nvPr/>
        </p:nvSpPr>
        <p:spPr>
          <a:xfrm rot="5400000">
            <a:off x="1295851" y="1256062"/>
            <a:ext cx="6197196" cy="4945525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86" name="nppt_168666805268412741" descr="nppt_168666805268412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40" y="807995"/>
            <a:ext cx="4410216" cy="59380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1" name="nppt_168666805268411624"/>
          <p:cNvGrpSpPr/>
          <p:nvPr/>
        </p:nvGrpSpPr>
        <p:grpSpPr>
          <a:xfrm>
            <a:off x="6361580" y="1913389"/>
            <a:ext cx="1537448" cy="307341"/>
            <a:chOff x="0" y="0"/>
            <a:chExt cx="1537447" cy="307340"/>
          </a:xfrm>
        </p:grpSpPr>
        <p:grpSp>
          <p:nvGrpSpPr>
            <p:cNvPr id="1389" name="Group"/>
            <p:cNvGrpSpPr/>
            <p:nvPr/>
          </p:nvGrpSpPr>
          <p:grpSpPr>
            <a:xfrm>
              <a:off x="0" y="19719"/>
              <a:ext cx="1537448" cy="267901"/>
              <a:chOff x="0" y="0"/>
              <a:chExt cx="1537447" cy="267899"/>
            </a:xfrm>
          </p:grpSpPr>
          <p:sp>
            <p:nvSpPr>
              <p:cNvPr id="1387" name="Rectangle"/>
              <p:cNvSpPr/>
              <p:nvPr/>
            </p:nvSpPr>
            <p:spPr>
              <a:xfrm>
                <a:off x="121419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8" name="Shape"/>
              <p:cNvSpPr/>
              <p:nvPr/>
            </p:nvSpPr>
            <p:spPr>
              <a:xfrm>
                <a:off x="0" y="0"/>
                <a:ext cx="153744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425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390" name="1"/>
            <p:cNvSpPr txBox="1"/>
            <p:nvPr/>
          </p:nvSpPr>
          <p:spPr>
            <a:xfrm>
              <a:off x="126943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96" name="nppt_168666805268411628"/>
          <p:cNvGrpSpPr/>
          <p:nvPr/>
        </p:nvGrpSpPr>
        <p:grpSpPr>
          <a:xfrm>
            <a:off x="6417559" y="3860800"/>
            <a:ext cx="1445598" cy="307341"/>
            <a:chOff x="0" y="0"/>
            <a:chExt cx="1445597" cy="307340"/>
          </a:xfrm>
        </p:grpSpPr>
        <p:grpSp>
          <p:nvGrpSpPr>
            <p:cNvPr id="1394" name="Group"/>
            <p:cNvGrpSpPr/>
            <p:nvPr/>
          </p:nvGrpSpPr>
          <p:grpSpPr>
            <a:xfrm>
              <a:off x="-1" y="19719"/>
              <a:ext cx="1445599" cy="267901"/>
              <a:chOff x="0" y="0"/>
              <a:chExt cx="1445597" cy="267899"/>
            </a:xfrm>
          </p:grpSpPr>
          <p:sp>
            <p:nvSpPr>
              <p:cNvPr id="1392" name="Rectangle"/>
              <p:cNvSpPr/>
              <p:nvPr/>
            </p:nvSpPr>
            <p:spPr>
              <a:xfrm>
                <a:off x="1158213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3" name="Shape"/>
              <p:cNvSpPr/>
              <p:nvPr/>
            </p:nvSpPr>
            <p:spPr>
              <a:xfrm>
                <a:off x="0" y="0"/>
                <a:ext cx="122462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0314"/>
                    </a:moveTo>
                    <a:lnTo>
                      <a:pt x="0" y="112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395" name="2"/>
            <p:cNvSpPr txBox="1"/>
            <p:nvPr/>
          </p:nvSpPr>
          <p:spPr>
            <a:xfrm>
              <a:off x="121345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401" name="nppt_168666805268411632"/>
          <p:cNvGrpSpPr/>
          <p:nvPr/>
        </p:nvGrpSpPr>
        <p:grpSpPr>
          <a:xfrm>
            <a:off x="1570253" y="1842410"/>
            <a:ext cx="1896849" cy="641136"/>
            <a:chOff x="0" y="0"/>
            <a:chExt cx="1896848" cy="641135"/>
          </a:xfrm>
        </p:grpSpPr>
        <p:grpSp>
          <p:nvGrpSpPr>
            <p:cNvPr id="1399" name="Group"/>
            <p:cNvGrpSpPr/>
            <p:nvPr/>
          </p:nvGrpSpPr>
          <p:grpSpPr>
            <a:xfrm>
              <a:off x="0" y="19719"/>
              <a:ext cx="1896849" cy="621417"/>
              <a:chOff x="0" y="0"/>
              <a:chExt cx="1896849" cy="621415"/>
            </a:xfrm>
          </p:grpSpPr>
          <p:sp>
            <p:nvSpPr>
              <p:cNvPr id="1397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8" name="Shape"/>
              <p:cNvSpPr/>
              <p:nvPr/>
            </p:nvSpPr>
            <p:spPr>
              <a:xfrm>
                <a:off x="229969" y="0"/>
                <a:ext cx="1666881" cy="6214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9312"/>
                    </a:lnTo>
                    <a:moveTo>
                      <a:pt x="0" y="7922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00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06" name="nppt_168666805268411636"/>
          <p:cNvGrpSpPr/>
          <p:nvPr/>
        </p:nvGrpSpPr>
        <p:grpSpPr>
          <a:xfrm>
            <a:off x="1426561" y="3928123"/>
            <a:ext cx="935642" cy="307341"/>
            <a:chOff x="0" y="0"/>
            <a:chExt cx="935640" cy="307340"/>
          </a:xfrm>
        </p:grpSpPr>
        <p:grpSp>
          <p:nvGrpSpPr>
            <p:cNvPr id="1404" name="Group"/>
            <p:cNvGrpSpPr/>
            <p:nvPr/>
          </p:nvGrpSpPr>
          <p:grpSpPr>
            <a:xfrm>
              <a:off x="0" y="19719"/>
              <a:ext cx="935641" cy="267901"/>
              <a:chOff x="0" y="0"/>
              <a:chExt cx="935640" cy="267899"/>
            </a:xfrm>
          </p:grpSpPr>
          <p:sp>
            <p:nvSpPr>
              <p:cNvPr id="1402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403" name="Shape"/>
              <p:cNvSpPr/>
              <p:nvPr/>
            </p:nvSpPr>
            <p:spPr>
              <a:xfrm>
                <a:off x="323254" y="0"/>
                <a:ext cx="612387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788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405" name="4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411" name="nppt_168666805268411640"/>
          <p:cNvGrpSpPr/>
          <p:nvPr/>
        </p:nvGrpSpPr>
        <p:grpSpPr>
          <a:xfrm>
            <a:off x="5160760" y="6097510"/>
            <a:ext cx="2415014" cy="307341"/>
            <a:chOff x="0" y="0"/>
            <a:chExt cx="2415012" cy="307340"/>
          </a:xfrm>
        </p:grpSpPr>
        <p:grpSp>
          <p:nvGrpSpPr>
            <p:cNvPr id="1409" name="Group"/>
            <p:cNvGrpSpPr/>
            <p:nvPr/>
          </p:nvGrpSpPr>
          <p:grpSpPr>
            <a:xfrm>
              <a:off x="-1" y="19719"/>
              <a:ext cx="2415014" cy="267901"/>
              <a:chOff x="0" y="0"/>
              <a:chExt cx="2415012" cy="267899"/>
            </a:xfrm>
          </p:grpSpPr>
          <p:sp>
            <p:nvSpPr>
              <p:cNvPr id="1407" name="Rectangle"/>
              <p:cNvSpPr/>
              <p:nvPr/>
            </p:nvSpPr>
            <p:spPr>
              <a:xfrm>
                <a:off x="2080004" y="0"/>
                <a:ext cx="335009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8" name="Shape"/>
              <p:cNvSpPr/>
              <p:nvPr/>
            </p:nvSpPr>
            <p:spPr>
              <a:xfrm>
                <a:off x="0" y="0"/>
                <a:ext cx="202614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14216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10" name="5"/>
            <p:cNvSpPr txBox="1"/>
            <p:nvPr/>
          </p:nvSpPr>
          <p:spPr>
            <a:xfrm>
              <a:off x="2135248" y="-1"/>
              <a:ext cx="22451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416" name="nppt_168666805268411644"/>
          <p:cNvGrpSpPr/>
          <p:nvPr/>
        </p:nvGrpSpPr>
        <p:grpSpPr>
          <a:xfrm>
            <a:off x="1245907" y="6231460"/>
            <a:ext cx="2545042" cy="307341"/>
            <a:chOff x="0" y="0"/>
            <a:chExt cx="2545040" cy="307340"/>
          </a:xfrm>
        </p:grpSpPr>
        <p:grpSp>
          <p:nvGrpSpPr>
            <p:cNvPr id="1414" name="Group"/>
            <p:cNvGrpSpPr/>
            <p:nvPr/>
          </p:nvGrpSpPr>
          <p:grpSpPr>
            <a:xfrm>
              <a:off x="0" y="19719"/>
              <a:ext cx="2545041" cy="267901"/>
              <a:chOff x="0" y="0"/>
              <a:chExt cx="2545040" cy="267899"/>
            </a:xfrm>
          </p:grpSpPr>
          <p:sp>
            <p:nvSpPr>
              <p:cNvPr id="1412" name="Rectangle"/>
              <p:cNvSpPr/>
              <p:nvPr/>
            </p:nvSpPr>
            <p:spPr>
              <a:xfrm>
                <a:off x="36962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3" name="Shape"/>
              <p:cNvSpPr/>
              <p:nvPr/>
            </p:nvSpPr>
            <p:spPr>
              <a:xfrm>
                <a:off x="0" y="0"/>
                <a:ext cx="254504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877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15" name="6"/>
            <p:cNvSpPr txBox="1"/>
            <p:nvPr/>
          </p:nvSpPr>
          <p:spPr>
            <a:xfrm>
              <a:off x="92207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nppt_168670290310418595"/>
          <p:cNvSpPr/>
          <p:nvPr/>
        </p:nvSpPr>
        <p:spPr>
          <a:xfrm rot="5400000">
            <a:off x="-858840" y="1979105"/>
            <a:ext cx="5949546" cy="3478676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19" name="slide21_picture1" descr="slide21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000">
            <a:off x="2744280" y="-260112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slide21_shape1"/>
          <p:cNvSpPr txBox="1"/>
          <p:nvPr/>
        </p:nvSpPr>
        <p:spPr>
          <a:xfrm>
            <a:off x="384743" y="57974"/>
            <a:ext cx="2326268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rgbClr val="385623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환경일기 작성</a:t>
            </a:r>
          </a:p>
        </p:txBody>
      </p:sp>
      <p:sp>
        <p:nvSpPr>
          <p:cNvPr id="1421" name="slide21_shape2"/>
          <p:cNvSpPr/>
          <p:nvPr/>
        </p:nvSpPr>
        <p:spPr>
          <a:xfrm rot="5400000">
            <a:off x="6913798" y="1805705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424" name="slide21_shape3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1422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3" name="메인화면 &gt; 환경일기 보기 &gt; 글작성"/>
            <p:cNvSpPr txBox="1"/>
            <p:nvPr/>
          </p:nvSpPr>
          <p:spPr>
            <a:xfrm>
              <a:off x="93968" y="295995"/>
              <a:ext cx="2610643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메인화면 &gt; 환경일기 보기 &gt; 글작성</a:t>
              </a:r>
            </a:p>
          </p:txBody>
        </p:sp>
      </p:grpSp>
      <p:grpSp>
        <p:nvGrpSpPr>
          <p:cNvPr id="1427" name="slide21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425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426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428" name="Table 1"/>
          <p:cNvGraphicFramePr/>
          <p:nvPr/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글 작성하는 현재 날짜 표시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날짜 선택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캔버스 API 를 이용한 그림판 구현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10자 이하 제목, 최소 200자~최대 500자 내용 작성 필수 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429" name="nppt_168670290310417968" descr="nppt_1686702903104179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4" y="937143"/>
            <a:ext cx="3097371" cy="55911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4" name="slide21_shape5"/>
          <p:cNvGrpSpPr/>
          <p:nvPr/>
        </p:nvGrpSpPr>
        <p:grpSpPr>
          <a:xfrm>
            <a:off x="1657349" y="617629"/>
            <a:ext cx="2603590" cy="684815"/>
            <a:chOff x="0" y="0"/>
            <a:chExt cx="2603588" cy="684814"/>
          </a:xfrm>
        </p:grpSpPr>
        <p:grpSp>
          <p:nvGrpSpPr>
            <p:cNvPr id="1432" name="Group"/>
            <p:cNvGrpSpPr/>
            <p:nvPr/>
          </p:nvGrpSpPr>
          <p:grpSpPr>
            <a:xfrm>
              <a:off x="0" y="19719"/>
              <a:ext cx="2603589" cy="665095"/>
              <a:chOff x="0" y="0"/>
              <a:chExt cx="2603588" cy="665094"/>
            </a:xfrm>
          </p:grpSpPr>
          <p:sp>
            <p:nvSpPr>
              <p:cNvPr id="1430" name="Rectangle"/>
              <p:cNvSpPr/>
              <p:nvPr/>
            </p:nvSpPr>
            <p:spPr>
              <a:xfrm>
                <a:off x="2280335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431" name="Shape"/>
              <p:cNvSpPr/>
              <p:nvPr/>
            </p:nvSpPr>
            <p:spPr>
              <a:xfrm>
                <a:off x="0" y="0"/>
                <a:ext cx="2603589" cy="665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8700"/>
                    </a:lnTo>
                    <a:moveTo>
                      <a:pt x="21600" y="3026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433" name="1"/>
            <p:cNvSpPr txBox="1"/>
            <p:nvPr/>
          </p:nvSpPr>
          <p:spPr>
            <a:xfrm>
              <a:off x="2335579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39" name="slide21_shape6"/>
          <p:cNvGrpSpPr/>
          <p:nvPr/>
        </p:nvGrpSpPr>
        <p:grpSpPr>
          <a:xfrm>
            <a:off x="3454112" y="1279304"/>
            <a:ext cx="1481469" cy="307341"/>
            <a:chOff x="0" y="0"/>
            <a:chExt cx="1481468" cy="307340"/>
          </a:xfrm>
        </p:grpSpPr>
        <p:grpSp>
          <p:nvGrpSpPr>
            <p:cNvPr id="1437" name="Group"/>
            <p:cNvGrpSpPr/>
            <p:nvPr/>
          </p:nvGrpSpPr>
          <p:grpSpPr>
            <a:xfrm>
              <a:off x="0" y="19719"/>
              <a:ext cx="1481469" cy="267901"/>
              <a:chOff x="0" y="0"/>
              <a:chExt cx="1481468" cy="267899"/>
            </a:xfrm>
          </p:grpSpPr>
          <p:sp>
            <p:nvSpPr>
              <p:cNvPr id="1435" name="Rectangle"/>
              <p:cNvSpPr/>
              <p:nvPr/>
            </p:nvSpPr>
            <p:spPr>
              <a:xfrm>
                <a:off x="1158213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436" name="Shape"/>
              <p:cNvSpPr/>
              <p:nvPr/>
            </p:nvSpPr>
            <p:spPr>
              <a:xfrm>
                <a:off x="0" y="0"/>
                <a:ext cx="148146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12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438" name="2"/>
            <p:cNvSpPr txBox="1"/>
            <p:nvPr/>
          </p:nvSpPr>
          <p:spPr>
            <a:xfrm>
              <a:off x="121345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444" name="slide21_shape7"/>
          <p:cNvGrpSpPr/>
          <p:nvPr/>
        </p:nvGrpSpPr>
        <p:grpSpPr>
          <a:xfrm>
            <a:off x="3332047" y="3217580"/>
            <a:ext cx="1388402" cy="307341"/>
            <a:chOff x="0" y="0"/>
            <a:chExt cx="1388401" cy="307340"/>
          </a:xfrm>
        </p:grpSpPr>
        <p:grpSp>
          <p:nvGrpSpPr>
            <p:cNvPr id="1442" name="Group"/>
            <p:cNvGrpSpPr/>
            <p:nvPr/>
          </p:nvGrpSpPr>
          <p:grpSpPr>
            <a:xfrm>
              <a:off x="0" y="19719"/>
              <a:ext cx="1388402" cy="284468"/>
              <a:chOff x="0" y="0"/>
              <a:chExt cx="1388401" cy="284467"/>
            </a:xfrm>
          </p:grpSpPr>
          <p:sp>
            <p:nvSpPr>
              <p:cNvPr id="1440" name="Rectangle"/>
              <p:cNvSpPr/>
              <p:nvPr/>
            </p:nvSpPr>
            <p:spPr>
              <a:xfrm>
                <a:off x="1043720" y="0"/>
                <a:ext cx="30643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441" name="Shape"/>
              <p:cNvSpPr/>
              <p:nvPr/>
            </p:nvSpPr>
            <p:spPr>
              <a:xfrm>
                <a:off x="0" y="0"/>
                <a:ext cx="1388402" cy="2844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0342"/>
                    </a:lnTo>
                    <a:moveTo>
                      <a:pt x="21600" y="7076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443" name="3"/>
            <p:cNvSpPr txBox="1"/>
            <p:nvPr/>
          </p:nvSpPr>
          <p:spPr>
            <a:xfrm>
              <a:off x="1098964" y="-1"/>
              <a:ext cx="19594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49" name="slide21_shape8"/>
          <p:cNvGrpSpPr/>
          <p:nvPr/>
        </p:nvGrpSpPr>
        <p:grpSpPr>
          <a:xfrm>
            <a:off x="3230378" y="4196023"/>
            <a:ext cx="1458082" cy="307341"/>
            <a:chOff x="0" y="0"/>
            <a:chExt cx="1458080" cy="307340"/>
          </a:xfrm>
        </p:grpSpPr>
        <p:grpSp>
          <p:nvGrpSpPr>
            <p:cNvPr id="1447" name="Group"/>
            <p:cNvGrpSpPr/>
            <p:nvPr/>
          </p:nvGrpSpPr>
          <p:grpSpPr>
            <a:xfrm>
              <a:off x="-1" y="19719"/>
              <a:ext cx="1458082" cy="267901"/>
              <a:chOff x="0" y="0"/>
              <a:chExt cx="1458080" cy="267899"/>
            </a:xfrm>
          </p:grpSpPr>
          <p:sp>
            <p:nvSpPr>
              <p:cNvPr id="1445" name="Rectangle"/>
              <p:cNvSpPr/>
              <p:nvPr/>
            </p:nvSpPr>
            <p:spPr>
              <a:xfrm flipH="1">
                <a:off x="1145388" y="0"/>
                <a:ext cx="312693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446" name="Shape"/>
              <p:cNvSpPr/>
              <p:nvPr/>
            </p:nvSpPr>
            <p:spPr>
              <a:xfrm flipH="1">
                <a:off x="-1" y="0"/>
                <a:ext cx="1106360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1773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448" name="4"/>
            <p:cNvSpPr txBox="1"/>
            <p:nvPr/>
          </p:nvSpPr>
          <p:spPr>
            <a:xfrm>
              <a:off x="1200633" y="-1"/>
              <a:ext cx="20220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nppt_168670290310422564"/>
          <p:cNvSpPr/>
          <p:nvPr/>
        </p:nvSpPr>
        <p:spPr>
          <a:xfrm rot="5400000">
            <a:off x="1540934" y="1762917"/>
            <a:ext cx="5949546" cy="3897776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52" name="nppt_168666805268412084" descr="nppt_1686668052684120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000">
            <a:off x="4836593" y="-200523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3" name="nppt_168666805268412085"/>
          <p:cNvSpPr txBox="1"/>
          <p:nvPr/>
        </p:nvSpPr>
        <p:spPr>
          <a:xfrm>
            <a:off x="0" y="-20278"/>
            <a:ext cx="495904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rPr lang="ko-KR" altLang="en-US" dirty="0"/>
              <a:t>환경일기 상세 조회 </a:t>
            </a:r>
            <a:r>
              <a:rPr dirty="0"/>
              <a:t>및 </a:t>
            </a:r>
            <a:r>
              <a:rPr dirty="0" err="1"/>
              <a:t>수정</a:t>
            </a:r>
            <a:endParaRPr dirty="0"/>
          </a:p>
        </p:txBody>
      </p:sp>
      <p:sp>
        <p:nvSpPr>
          <p:cNvPr id="1454" name="nppt_168666805268412087"/>
          <p:cNvSpPr/>
          <p:nvPr/>
        </p:nvSpPr>
        <p:spPr>
          <a:xfrm rot="5400000">
            <a:off x="6913798" y="1793182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457" name="nppt_168666805268412091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1455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6" name="메인 화면 &gt; 환경일기 보기, 조회 &gt; 환경일기 상세조회"/>
            <p:cNvSpPr txBox="1"/>
            <p:nvPr/>
          </p:nvSpPr>
          <p:spPr>
            <a:xfrm>
              <a:off x="93968" y="213445"/>
              <a:ext cx="2610643" cy="431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메인 화면 &gt; 환경일기 보기, 조회 &gt; 환경일기 상세조회</a:t>
              </a:r>
            </a:p>
          </p:txBody>
        </p:sp>
      </p:grpSp>
      <p:grpSp>
        <p:nvGrpSpPr>
          <p:cNvPr id="1460" name="nppt_168666805268412095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458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459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461" name="Table 1"/>
          <p:cNvGraphicFramePr/>
          <p:nvPr/>
        </p:nvGraphicFramePr>
        <p:xfrm>
          <a:off x="8774068" y="2009910"/>
          <a:ext cx="3137462" cy="22439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자신이 작성한 일기 페이지에서만 보이는 수정버튼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선택한 날짜 보이기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관리자에게만 보이는 삭제버튼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좋아요 하트 아이콘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댓글 작성 기능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466" name="nppt_168666805268412292"/>
          <p:cNvGrpSpPr/>
          <p:nvPr/>
        </p:nvGrpSpPr>
        <p:grpSpPr>
          <a:xfrm>
            <a:off x="5562607" y="618939"/>
            <a:ext cx="1453245" cy="307341"/>
            <a:chOff x="0" y="0"/>
            <a:chExt cx="1453244" cy="307340"/>
          </a:xfrm>
        </p:grpSpPr>
        <p:grpSp>
          <p:nvGrpSpPr>
            <p:cNvPr id="1464" name="Group"/>
            <p:cNvGrpSpPr/>
            <p:nvPr/>
          </p:nvGrpSpPr>
          <p:grpSpPr>
            <a:xfrm>
              <a:off x="-1" y="25642"/>
              <a:ext cx="1453246" cy="256056"/>
              <a:chOff x="0" y="0"/>
              <a:chExt cx="1453244" cy="256055"/>
            </a:xfrm>
          </p:grpSpPr>
          <p:sp>
            <p:nvSpPr>
              <p:cNvPr id="1462" name="Rectangle"/>
              <p:cNvSpPr/>
              <p:nvPr/>
            </p:nvSpPr>
            <p:spPr>
              <a:xfrm flipH="1">
                <a:off x="1149197" y="0"/>
                <a:ext cx="304047" cy="256056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3" name="Shape"/>
              <p:cNvSpPr/>
              <p:nvPr/>
            </p:nvSpPr>
            <p:spPr>
              <a:xfrm flipH="1">
                <a:off x="-1" y="0"/>
                <a:ext cx="1111248" cy="2560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18534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65" name="1"/>
            <p:cNvSpPr txBox="1"/>
            <p:nvPr/>
          </p:nvSpPr>
          <p:spPr>
            <a:xfrm>
              <a:off x="1204441" y="-1"/>
              <a:ext cx="19355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467" name="nppt_168670290310422439" descr="nppt_1686702903104224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15" y="873355"/>
            <a:ext cx="3465384" cy="5676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2" name="nppt_168666805268412296"/>
          <p:cNvGrpSpPr/>
          <p:nvPr/>
        </p:nvGrpSpPr>
        <p:grpSpPr>
          <a:xfrm>
            <a:off x="5934074" y="1397696"/>
            <a:ext cx="1569563" cy="631934"/>
            <a:chOff x="0" y="0"/>
            <a:chExt cx="1569562" cy="631933"/>
          </a:xfrm>
        </p:grpSpPr>
        <p:grpSp>
          <p:nvGrpSpPr>
            <p:cNvPr id="1470" name="Group"/>
            <p:cNvGrpSpPr/>
            <p:nvPr/>
          </p:nvGrpSpPr>
          <p:grpSpPr>
            <a:xfrm>
              <a:off x="-1" y="0"/>
              <a:ext cx="1569564" cy="612214"/>
              <a:chOff x="0" y="0"/>
              <a:chExt cx="1569562" cy="612213"/>
            </a:xfrm>
          </p:grpSpPr>
          <p:sp>
            <p:nvSpPr>
              <p:cNvPr id="1468" name="Rectangle"/>
              <p:cNvSpPr/>
              <p:nvPr/>
            </p:nvSpPr>
            <p:spPr>
              <a:xfrm>
                <a:off x="1282179" y="344313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9" name="Shape"/>
              <p:cNvSpPr/>
              <p:nvPr/>
            </p:nvSpPr>
            <p:spPr>
              <a:xfrm>
                <a:off x="0" y="0"/>
                <a:ext cx="1322878" cy="612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148"/>
                    </a:moveTo>
                    <a:lnTo>
                      <a:pt x="21600" y="21600"/>
                    </a:lnTo>
                    <a:moveTo>
                      <a:pt x="21600" y="16835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71" name="2"/>
            <p:cNvSpPr txBox="1"/>
            <p:nvPr/>
          </p:nvSpPr>
          <p:spPr>
            <a:xfrm>
              <a:off x="1337423" y="324593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477" name="nppt_168666805268412300"/>
          <p:cNvGrpSpPr/>
          <p:nvPr/>
        </p:nvGrpSpPr>
        <p:grpSpPr>
          <a:xfrm>
            <a:off x="5572123" y="4659243"/>
            <a:ext cx="1443288" cy="577023"/>
            <a:chOff x="0" y="0"/>
            <a:chExt cx="1443287" cy="577022"/>
          </a:xfrm>
        </p:grpSpPr>
        <p:grpSp>
          <p:nvGrpSpPr>
            <p:cNvPr id="1475" name="Group"/>
            <p:cNvGrpSpPr/>
            <p:nvPr/>
          </p:nvGrpSpPr>
          <p:grpSpPr>
            <a:xfrm>
              <a:off x="-1" y="19719"/>
              <a:ext cx="1443289" cy="557304"/>
              <a:chOff x="0" y="0"/>
              <a:chExt cx="1443287" cy="557302"/>
            </a:xfrm>
          </p:grpSpPr>
          <p:sp>
            <p:nvSpPr>
              <p:cNvPr id="1473" name="Rectangle"/>
              <p:cNvSpPr/>
              <p:nvPr/>
            </p:nvSpPr>
            <p:spPr>
              <a:xfrm flipH="1">
                <a:off x="1140120" y="0"/>
                <a:ext cx="303168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474" name="Shape"/>
              <p:cNvSpPr/>
              <p:nvPr/>
            </p:nvSpPr>
            <p:spPr>
              <a:xfrm flipH="1">
                <a:off x="-1" y="0"/>
                <a:ext cx="1102281" cy="557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0383"/>
                    </a:lnTo>
                    <a:moveTo>
                      <a:pt x="0" y="3612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476" name="3"/>
            <p:cNvSpPr txBox="1"/>
            <p:nvPr/>
          </p:nvSpPr>
          <p:spPr>
            <a:xfrm>
              <a:off x="1195365" y="-1"/>
              <a:ext cx="19267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82" name="nppt_168666805268412304"/>
          <p:cNvGrpSpPr/>
          <p:nvPr/>
        </p:nvGrpSpPr>
        <p:grpSpPr>
          <a:xfrm>
            <a:off x="2041930" y="5331157"/>
            <a:ext cx="901295" cy="307341"/>
            <a:chOff x="0" y="0"/>
            <a:chExt cx="901293" cy="307340"/>
          </a:xfrm>
        </p:grpSpPr>
        <p:grpSp>
          <p:nvGrpSpPr>
            <p:cNvPr id="1480" name="Group"/>
            <p:cNvGrpSpPr/>
            <p:nvPr/>
          </p:nvGrpSpPr>
          <p:grpSpPr>
            <a:xfrm>
              <a:off x="-1" y="19719"/>
              <a:ext cx="901295" cy="267901"/>
              <a:chOff x="0" y="0"/>
              <a:chExt cx="901292" cy="267899"/>
            </a:xfrm>
          </p:grpSpPr>
          <p:sp>
            <p:nvSpPr>
              <p:cNvPr id="1478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479" name="Shape"/>
              <p:cNvSpPr/>
              <p:nvPr/>
            </p:nvSpPr>
            <p:spPr>
              <a:xfrm>
                <a:off x="323254" y="0"/>
                <a:ext cx="57803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16102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481" name="4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487" name="nppt_168666805268412308"/>
          <p:cNvGrpSpPr/>
          <p:nvPr/>
        </p:nvGrpSpPr>
        <p:grpSpPr>
          <a:xfrm>
            <a:off x="2128686" y="6063982"/>
            <a:ext cx="905854" cy="307341"/>
            <a:chOff x="0" y="0"/>
            <a:chExt cx="905853" cy="307340"/>
          </a:xfrm>
        </p:grpSpPr>
        <p:grpSp>
          <p:nvGrpSpPr>
            <p:cNvPr id="1485" name="Group"/>
            <p:cNvGrpSpPr/>
            <p:nvPr/>
          </p:nvGrpSpPr>
          <p:grpSpPr>
            <a:xfrm>
              <a:off x="-1" y="19719"/>
              <a:ext cx="905855" cy="267901"/>
              <a:chOff x="0" y="0"/>
              <a:chExt cx="905853" cy="267899"/>
            </a:xfrm>
          </p:grpSpPr>
          <p:sp>
            <p:nvSpPr>
              <p:cNvPr id="1483" name="Rectangle"/>
              <p:cNvSpPr/>
              <p:nvPr/>
            </p:nvSpPr>
            <p:spPr>
              <a:xfrm flipH="1">
                <a:off x="-1" y="0"/>
                <a:ext cx="29364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4" name="Shape"/>
              <p:cNvSpPr/>
              <p:nvPr/>
            </p:nvSpPr>
            <p:spPr>
              <a:xfrm flipH="1">
                <a:off x="340848" y="0"/>
                <a:ext cx="56500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933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86" name="5"/>
            <p:cNvSpPr txBox="1"/>
            <p:nvPr/>
          </p:nvSpPr>
          <p:spPr>
            <a:xfrm>
              <a:off x="55244" y="-1"/>
              <a:ext cx="18315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3_shape1"/>
          <p:cNvSpPr/>
          <p:nvPr/>
        </p:nvSpPr>
        <p:spPr>
          <a:xfrm>
            <a:off x="0" y="419547"/>
            <a:ext cx="5593976" cy="6438453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06" name="slide3_picture1" descr="slide3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7" y="1129554"/>
            <a:ext cx="4064651" cy="5728447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3_shape2"/>
          <p:cNvSpPr txBox="1"/>
          <p:nvPr/>
        </p:nvSpPr>
        <p:spPr>
          <a:xfrm>
            <a:off x="8310706" y="1129554"/>
            <a:ext cx="2079165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A9D18E"/>
                </a:solidFill>
                <a:latin typeface="Monotype Corsiva"/>
                <a:ea typeface="Monotype Corsiva"/>
                <a:cs typeface="Monotype Corsiva"/>
                <a:sym typeface="Monotype Corsiva"/>
              </a:defRPr>
            </a:lvl1pPr>
          </a:lstStyle>
          <a:p>
            <a:r>
              <a:t>Admin</a:t>
            </a:r>
          </a:p>
        </p:txBody>
      </p:sp>
      <p:sp>
        <p:nvSpPr>
          <p:cNvPr id="108" name="slide3_shape3"/>
          <p:cNvSpPr txBox="1"/>
          <p:nvPr/>
        </p:nvSpPr>
        <p:spPr>
          <a:xfrm>
            <a:off x="8385676" y="3622609"/>
            <a:ext cx="3520458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rPr dirty="0" err="1"/>
              <a:t>회원관리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rPr dirty="0" err="1"/>
              <a:t>고객</a:t>
            </a:r>
            <a:r>
              <a:rPr dirty="0"/>
              <a:t> </a:t>
            </a:r>
            <a:r>
              <a:rPr dirty="0" err="1"/>
              <a:t>센터</a:t>
            </a:r>
            <a:r>
              <a:rPr dirty="0"/>
              <a:t> </a:t>
            </a:r>
            <a:r>
              <a:rPr dirty="0" err="1"/>
              <a:t>답변기능</a:t>
            </a:r>
            <a:endParaRPr dirty="0"/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rPr dirty="0" err="1"/>
              <a:t>상품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rPr dirty="0" err="1"/>
              <a:t>매장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 </a:t>
            </a:r>
            <a:r>
              <a:rPr dirty="0" err="1"/>
              <a:t>기능</a:t>
            </a:r>
            <a:endParaRPr dirty="0"/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rPr dirty="0" err="1"/>
              <a:t>공지사항</a:t>
            </a:r>
            <a:r>
              <a:rPr dirty="0"/>
              <a:t> </a:t>
            </a:r>
            <a:r>
              <a:rPr dirty="0" err="1"/>
              <a:t>게시판</a:t>
            </a:r>
            <a:r>
              <a:rPr dirty="0"/>
              <a:t> </a:t>
            </a:r>
            <a:r>
              <a:rPr dirty="0" err="1"/>
              <a:t>관리</a:t>
            </a:r>
            <a:endParaRPr dirty="0"/>
          </a:p>
          <a:p>
            <a:pPr marL="285750" indent="-285750">
              <a:buSzPct val="100000"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rPr dirty="0" err="1"/>
              <a:t>신고</a:t>
            </a:r>
            <a:r>
              <a:rPr dirty="0"/>
              <a:t> </a:t>
            </a:r>
            <a:r>
              <a:rPr dirty="0" err="1"/>
              <a:t>처리</a:t>
            </a:r>
            <a:r>
              <a:rPr dirty="0"/>
              <a:t> </a:t>
            </a:r>
            <a:r>
              <a:rPr dirty="0" err="1"/>
              <a:t>기능</a:t>
            </a:r>
            <a:endParaRPr lang="en-US" dirty="0"/>
          </a:p>
          <a:p>
            <a:pPr marL="285750" indent="-285750">
              <a:buSzPct val="100000"/>
              <a:buFontTx/>
              <a:buChar char="-"/>
              <a:defRPr sz="1600"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rPr lang="ko-KR" altLang="ko-KR" sz="1600" dirty="0">
                <a:solidFill>
                  <a:schemeClr val="tx1">
                    <a:alpha val="100000"/>
                  </a:schemeClr>
                </a:solidFill>
                <a:ea typeface="함초롬돋움"/>
              </a:rPr>
              <a:t>주문취소 처리 기능</a:t>
            </a:r>
          </a:p>
        </p:txBody>
      </p:sp>
      <p:sp>
        <p:nvSpPr>
          <p:cNvPr id="109" name="slide3_shape4"/>
          <p:cNvSpPr txBox="1"/>
          <p:nvPr/>
        </p:nvSpPr>
        <p:spPr>
          <a:xfrm>
            <a:off x="10101407" y="1905580"/>
            <a:ext cx="477285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관리자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958">
            <a:off x="4474740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490" name="TextBox 2"/>
          <p:cNvSpPr txBox="1"/>
          <p:nvPr/>
        </p:nvSpPr>
        <p:spPr>
          <a:xfrm>
            <a:off x="527572" y="45452"/>
            <a:ext cx="4071145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dirty="0" err="1"/>
              <a:t>회원가입</a:t>
            </a:r>
            <a:r>
              <a:rPr dirty="0"/>
              <a:t> / </a:t>
            </a:r>
            <a:r>
              <a:rPr dirty="0" err="1"/>
              <a:t>회원정보</a:t>
            </a:r>
            <a:r>
              <a:rPr dirty="0"/>
              <a:t> </a:t>
            </a:r>
            <a:r>
              <a:rPr dirty="0" err="1"/>
              <a:t>수정</a:t>
            </a:r>
            <a:endParaRPr dirty="0"/>
          </a:p>
        </p:txBody>
      </p:sp>
      <p:sp>
        <p:nvSpPr>
          <p:cNvPr id="1491" name="직사각형 7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2" name="직사각형 12"/>
          <p:cNvSpPr/>
          <p:nvPr/>
        </p:nvSpPr>
        <p:spPr>
          <a:xfrm rot="5400000">
            <a:off x="-1030526" y="1862768"/>
            <a:ext cx="5627895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3" name="직사각형 13"/>
          <p:cNvSpPr/>
          <p:nvPr/>
        </p:nvSpPr>
        <p:spPr>
          <a:xfrm rot="5400000">
            <a:off x="3659896" y="2124511"/>
            <a:ext cx="5238935" cy="3387127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96" name="사각형: 둥근 모서리 18"/>
          <p:cNvGrpSpPr/>
          <p:nvPr/>
        </p:nvGrpSpPr>
        <p:grpSpPr>
          <a:xfrm>
            <a:off x="8943509" y="1003818"/>
            <a:ext cx="2798580" cy="630899"/>
            <a:chOff x="0" y="0"/>
            <a:chExt cx="2798578" cy="630898"/>
          </a:xfrm>
        </p:grpSpPr>
        <p:sp>
          <p:nvSpPr>
            <p:cNvPr id="1494" name="Rounded Rectangle"/>
            <p:cNvSpPr/>
            <p:nvPr/>
          </p:nvSpPr>
          <p:spPr>
            <a:xfrm>
              <a:off x="0" y="0"/>
              <a:ext cx="2798579" cy="630899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95" name="회원가입 / 마이페이지 -&gt; 회원 정보 수정"/>
            <p:cNvSpPr txBox="1"/>
            <p:nvPr/>
          </p:nvSpPr>
          <p:spPr>
            <a:xfrm>
              <a:off x="82867" y="182288"/>
              <a:ext cx="2632845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회원가입 / 마이페이지 -&gt; 회원 정보 수정</a:t>
              </a:r>
            </a:p>
          </p:txBody>
        </p:sp>
      </p:grpSp>
      <p:grpSp>
        <p:nvGrpSpPr>
          <p:cNvPr id="1499" name="사각형: 둥근 모서리 19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497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498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500" name="표 17"/>
          <p:cNvGraphicFramePr/>
          <p:nvPr/>
        </p:nvGraphicFramePr>
        <p:xfrm>
          <a:off x="8774068" y="1862130"/>
          <a:ext cx="3137462" cy="19536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지구공 로고 / 누르면, 메인으로 이동됨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회원정보 입력창 / 따로 중복확인 없이 자동으로 검사됨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인증번호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가입하기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푸터 / 공통 푸터와는 다르게 회원가입은 따로 제작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기존 회원이 작성한 정보가 비밀번호를 제외하고 남아있음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회원가입과 비슷하지만 수정하기 로 저장 되어있음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9" y="924571"/>
            <a:ext cx="2905926" cy="52389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6" name="설명선: 선(테두리 및 강조선) 24"/>
          <p:cNvGrpSpPr/>
          <p:nvPr/>
        </p:nvGrpSpPr>
        <p:grpSpPr>
          <a:xfrm>
            <a:off x="1885422" y="738400"/>
            <a:ext cx="1140285" cy="307342"/>
            <a:chOff x="0" y="0"/>
            <a:chExt cx="1140283" cy="307340"/>
          </a:xfrm>
        </p:grpSpPr>
        <p:grpSp>
          <p:nvGrpSpPr>
            <p:cNvPr id="1504" name="Group"/>
            <p:cNvGrpSpPr/>
            <p:nvPr/>
          </p:nvGrpSpPr>
          <p:grpSpPr>
            <a:xfrm>
              <a:off x="0" y="19719"/>
              <a:ext cx="1140284" cy="267901"/>
              <a:chOff x="0" y="0"/>
              <a:chExt cx="1140283" cy="267899"/>
            </a:xfrm>
          </p:grpSpPr>
          <p:sp>
            <p:nvSpPr>
              <p:cNvPr id="1502" name="Rectangle"/>
              <p:cNvSpPr/>
              <p:nvPr/>
            </p:nvSpPr>
            <p:spPr>
              <a:xfrm>
                <a:off x="81702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03" name="Shape"/>
              <p:cNvSpPr/>
              <p:nvPr/>
            </p:nvSpPr>
            <p:spPr>
              <a:xfrm>
                <a:off x="0" y="0"/>
                <a:ext cx="114028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05" name="1"/>
            <p:cNvSpPr txBox="1"/>
            <p:nvPr/>
          </p:nvSpPr>
          <p:spPr>
            <a:xfrm>
              <a:off x="872274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11" name="설명선: 선(테두리 및 강조선) 27"/>
          <p:cNvGrpSpPr/>
          <p:nvPr/>
        </p:nvGrpSpPr>
        <p:grpSpPr>
          <a:xfrm>
            <a:off x="1978532" y="5264399"/>
            <a:ext cx="1367395" cy="307341"/>
            <a:chOff x="0" y="0"/>
            <a:chExt cx="1367394" cy="307340"/>
          </a:xfrm>
        </p:grpSpPr>
        <p:grpSp>
          <p:nvGrpSpPr>
            <p:cNvPr id="1509" name="Group"/>
            <p:cNvGrpSpPr/>
            <p:nvPr/>
          </p:nvGrpSpPr>
          <p:grpSpPr>
            <a:xfrm>
              <a:off x="0" y="19719"/>
              <a:ext cx="1367395" cy="267901"/>
              <a:chOff x="0" y="0"/>
              <a:chExt cx="1367394" cy="267899"/>
            </a:xfrm>
          </p:grpSpPr>
          <p:sp>
            <p:nvSpPr>
              <p:cNvPr id="1507" name="Rectangle"/>
              <p:cNvSpPr/>
              <p:nvPr/>
            </p:nvSpPr>
            <p:spPr>
              <a:xfrm>
                <a:off x="104414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08" name="Shape"/>
              <p:cNvSpPr/>
              <p:nvPr/>
            </p:nvSpPr>
            <p:spPr>
              <a:xfrm>
                <a:off x="0" y="0"/>
                <a:ext cx="136739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616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10" name="4"/>
            <p:cNvSpPr txBox="1"/>
            <p:nvPr/>
          </p:nvSpPr>
          <p:spPr>
            <a:xfrm>
              <a:off x="1099385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516" name="설명선: 선(테두리 및 강조선) 26"/>
          <p:cNvGrpSpPr/>
          <p:nvPr/>
        </p:nvGrpSpPr>
        <p:grpSpPr>
          <a:xfrm>
            <a:off x="2500602" y="4417904"/>
            <a:ext cx="323255" cy="539404"/>
            <a:chOff x="0" y="0"/>
            <a:chExt cx="323254" cy="539403"/>
          </a:xfrm>
        </p:grpSpPr>
        <p:grpSp>
          <p:nvGrpSpPr>
            <p:cNvPr id="1514" name="Group"/>
            <p:cNvGrpSpPr/>
            <p:nvPr/>
          </p:nvGrpSpPr>
          <p:grpSpPr>
            <a:xfrm>
              <a:off x="0" y="19719"/>
              <a:ext cx="323255" cy="519684"/>
              <a:chOff x="0" y="0"/>
              <a:chExt cx="323254" cy="519683"/>
            </a:xfrm>
          </p:grpSpPr>
          <p:sp>
            <p:nvSpPr>
              <p:cNvPr id="1512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13" name="Shape"/>
              <p:cNvSpPr/>
              <p:nvPr/>
            </p:nvSpPr>
            <p:spPr>
              <a:xfrm>
                <a:off x="61509" y="0"/>
                <a:ext cx="261746" cy="519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1135"/>
                    </a:lnTo>
                    <a:moveTo>
                      <a:pt x="21600" y="387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15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521" name="설명선: 선(테두리 및 강조선) 25"/>
          <p:cNvGrpSpPr/>
          <p:nvPr/>
        </p:nvGrpSpPr>
        <p:grpSpPr>
          <a:xfrm>
            <a:off x="382666" y="1698814"/>
            <a:ext cx="550515" cy="556303"/>
            <a:chOff x="0" y="0"/>
            <a:chExt cx="550514" cy="556302"/>
          </a:xfrm>
        </p:grpSpPr>
        <p:grpSp>
          <p:nvGrpSpPr>
            <p:cNvPr id="1519" name="Group"/>
            <p:cNvGrpSpPr/>
            <p:nvPr/>
          </p:nvGrpSpPr>
          <p:grpSpPr>
            <a:xfrm>
              <a:off x="0" y="19719"/>
              <a:ext cx="550515" cy="536584"/>
              <a:chOff x="0" y="0"/>
              <a:chExt cx="550514" cy="536582"/>
            </a:xfrm>
          </p:grpSpPr>
          <p:sp>
            <p:nvSpPr>
              <p:cNvPr id="1517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18" name="Shape"/>
              <p:cNvSpPr/>
              <p:nvPr/>
            </p:nvSpPr>
            <p:spPr>
              <a:xfrm>
                <a:off x="323254" y="0"/>
                <a:ext cx="227261" cy="536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0784"/>
                    </a:lnTo>
                    <a:moveTo>
                      <a:pt x="0" y="3751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20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26" name="설명선: 선(테두리 및 강조선) 28"/>
          <p:cNvGrpSpPr/>
          <p:nvPr/>
        </p:nvGrpSpPr>
        <p:grpSpPr>
          <a:xfrm>
            <a:off x="616178" y="5664058"/>
            <a:ext cx="777076" cy="307341"/>
            <a:chOff x="0" y="0"/>
            <a:chExt cx="777075" cy="307340"/>
          </a:xfrm>
        </p:grpSpPr>
        <p:grpSp>
          <p:nvGrpSpPr>
            <p:cNvPr id="1524" name="Group"/>
            <p:cNvGrpSpPr/>
            <p:nvPr/>
          </p:nvGrpSpPr>
          <p:grpSpPr>
            <a:xfrm>
              <a:off x="0" y="19719"/>
              <a:ext cx="777076" cy="267901"/>
              <a:chOff x="0" y="0"/>
              <a:chExt cx="777075" cy="267899"/>
            </a:xfrm>
          </p:grpSpPr>
          <p:sp>
            <p:nvSpPr>
              <p:cNvPr id="1522" name="Rectangle"/>
              <p:cNvSpPr/>
              <p:nvPr/>
            </p:nvSpPr>
            <p:spPr>
              <a:xfrm>
                <a:off x="46199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23" name="Shape"/>
              <p:cNvSpPr/>
              <p:nvPr/>
            </p:nvSpPr>
            <p:spPr>
              <a:xfrm>
                <a:off x="0" y="0"/>
                <a:ext cx="77707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9748"/>
                    </a:moveTo>
                    <a:lnTo>
                      <a:pt x="21600" y="78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25" name="5"/>
            <p:cNvSpPr txBox="1"/>
            <p:nvPr/>
          </p:nvSpPr>
          <p:spPr>
            <a:xfrm>
              <a:off x="1014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pic>
        <p:nvPicPr>
          <p:cNvPr id="152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80" y="1295319"/>
            <a:ext cx="2401367" cy="48248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2" name="설명선: 선(테두리 및 강조선) 29"/>
          <p:cNvGrpSpPr/>
          <p:nvPr/>
        </p:nvGrpSpPr>
        <p:grpSpPr>
          <a:xfrm>
            <a:off x="5059539" y="1600043"/>
            <a:ext cx="324347" cy="623348"/>
            <a:chOff x="0" y="0"/>
            <a:chExt cx="324346" cy="623347"/>
          </a:xfrm>
        </p:grpSpPr>
        <p:grpSp>
          <p:nvGrpSpPr>
            <p:cNvPr id="1530" name="Group"/>
            <p:cNvGrpSpPr/>
            <p:nvPr/>
          </p:nvGrpSpPr>
          <p:grpSpPr>
            <a:xfrm>
              <a:off x="-1" y="19719"/>
              <a:ext cx="324348" cy="603629"/>
              <a:chOff x="0" y="0"/>
              <a:chExt cx="324346" cy="603627"/>
            </a:xfrm>
          </p:grpSpPr>
          <p:sp>
            <p:nvSpPr>
              <p:cNvPr id="1528" name="Rectangle"/>
              <p:cNvSpPr/>
              <p:nvPr/>
            </p:nvSpPr>
            <p:spPr>
              <a:xfrm>
                <a:off x="36962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29" name="Shape"/>
              <p:cNvSpPr/>
              <p:nvPr/>
            </p:nvSpPr>
            <p:spPr>
              <a:xfrm>
                <a:off x="0" y="0"/>
                <a:ext cx="242995" cy="603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9586"/>
                    </a:lnTo>
                    <a:moveTo>
                      <a:pt x="0" y="697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31" name="6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537" name="설명선: 선(테두리 및 강조선) 30"/>
          <p:cNvGrpSpPr/>
          <p:nvPr/>
        </p:nvGrpSpPr>
        <p:grpSpPr>
          <a:xfrm>
            <a:off x="7119994" y="4852653"/>
            <a:ext cx="460687" cy="647681"/>
            <a:chOff x="0" y="0"/>
            <a:chExt cx="460686" cy="647680"/>
          </a:xfrm>
        </p:grpSpPr>
        <p:grpSp>
          <p:nvGrpSpPr>
            <p:cNvPr id="1535" name="Group"/>
            <p:cNvGrpSpPr/>
            <p:nvPr/>
          </p:nvGrpSpPr>
          <p:grpSpPr>
            <a:xfrm>
              <a:off x="-1" y="19719"/>
              <a:ext cx="460688" cy="627962"/>
              <a:chOff x="0" y="0"/>
              <a:chExt cx="460686" cy="627960"/>
            </a:xfrm>
          </p:grpSpPr>
          <p:sp>
            <p:nvSpPr>
              <p:cNvPr id="1533" name="Rectangle"/>
              <p:cNvSpPr/>
              <p:nvPr/>
            </p:nvSpPr>
            <p:spPr>
              <a:xfrm>
                <a:off x="173302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34" name="Shape"/>
              <p:cNvSpPr/>
              <p:nvPr/>
            </p:nvSpPr>
            <p:spPr>
              <a:xfrm>
                <a:off x="0" y="0"/>
                <a:ext cx="136341" cy="62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9215"/>
                    </a:lnTo>
                    <a:moveTo>
                      <a:pt x="21600" y="6700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36" name="7"/>
            <p:cNvSpPr txBox="1"/>
            <p:nvPr/>
          </p:nvSpPr>
          <p:spPr>
            <a:xfrm>
              <a:off x="22854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958">
            <a:off x="3587231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TextBox 2"/>
          <p:cNvSpPr txBox="1"/>
          <p:nvPr/>
        </p:nvSpPr>
        <p:spPr>
          <a:xfrm>
            <a:off x="456046" y="45452"/>
            <a:ext cx="325516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dirty="0" err="1"/>
              <a:t>로그인</a:t>
            </a:r>
            <a:r>
              <a:rPr dirty="0"/>
              <a:t> / </a:t>
            </a:r>
            <a:r>
              <a:rPr dirty="0" err="1"/>
              <a:t>마이페이지</a:t>
            </a:r>
            <a:endParaRPr dirty="0"/>
          </a:p>
        </p:txBody>
      </p:sp>
      <p:sp>
        <p:nvSpPr>
          <p:cNvPr id="1541" name="직사각형 7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2" name="직사각형 12"/>
          <p:cNvSpPr/>
          <p:nvPr/>
        </p:nvSpPr>
        <p:spPr>
          <a:xfrm rot="5400000">
            <a:off x="699490" y="3576604"/>
            <a:ext cx="2669458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3" name="직사각형 13"/>
          <p:cNvSpPr/>
          <p:nvPr/>
        </p:nvSpPr>
        <p:spPr>
          <a:xfrm rot="5400000">
            <a:off x="3614628" y="-1220887"/>
            <a:ext cx="2968863" cy="6853757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6" name="사각형: 둥근 모서리 18"/>
          <p:cNvGrpSpPr/>
          <p:nvPr/>
        </p:nvGrpSpPr>
        <p:grpSpPr>
          <a:xfrm>
            <a:off x="8943509" y="1003818"/>
            <a:ext cx="2798580" cy="630899"/>
            <a:chOff x="0" y="0"/>
            <a:chExt cx="2798578" cy="630898"/>
          </a:xfrm>
        </p:grpSpPr>
        <p:sp>
          <p:nvSpPr>
            <p:cNvPr id="1544" name="Rounded Rectangle"/>
            <p:cNvSpPr/>
            <p:nvPr/>
          </p:nvSpPr>
          <p:spPr>
            <a:xfrm>
              <a:off x="0" y="0"/>
              <a:ext cx="2798579" cy="630899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5" name="로그인 / 마이페이지"/>
            <p:cNvSpPr txBox="1"/>
            <p:nvPr/>
          </p:nvSpPr>
          <p:spPr>
            <a:xfrm>
              <a:off x="82867" y="182288"/>
              <a:ext cx="2632845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로그인 / 마이페이지</a:t>
              </a:r>
            </a:p>
          </p:txBody>
        </p:sp>
      </p:grpSp>
      <p:grpSp>
        <p:nvGrpSpPr>
          <p:cNvPr id="1549" name="사각형: 둥근 모서리 19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547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548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550" name="표 17"/>
          <p:cNvGraphicFramePr/>
          <p:nvPr/>
        </p:nvGraphicFramePr>
        <p:xfrm>
          <a:off x="8774068" y="1862130"/>
          <a:ext cx="3137462" cy="19536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마이페이지 카테고리창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프로필 사진 / 프로필을 누르면 프로필 변경창이 뜸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해당 회원의 정보를 공개 / 등급, 포인트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참여현황 컨텐츠 참여현황으로 참여하고 있는 컨텐트를 확인 할 수 있게끔 제작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로그인 창 헤더 마찬가지로 지구공을 누르면 메인페이지로 이동할 수 있게 해둠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로그인 정보입력 창 적어서 로그인버튼을 누르면 로그인됨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아이디 저장기능 체크를 해두면 다음 로그인 때 아이디가 남아있음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55" name="설명선: 선(테두리 및 강조선) 29"/>
          <p:cNvGrpSpPr/>
          <p:nvPr/>
        </p:nvGrpSpPr>
        <p:grpSpPr>
          <a:xfrm>
            <a:off x="5059539" y="1600043"/>
            <a:ext cx="324347" cy="623348"/>
            <a:chOff x="0" y="0"/>
            <a:chExt cx="324346" cy="623347"/>
          </a:xfrm>
        </p:grpSpPr>
        <p:grpSp>
          <p:nvGrpSpPr>
            <p:cNvPr id="1553" name="Group"/>
            <p:cNvGrpSpPr/>
            <p:nvPr/>
          </p:nvGrpSpPr>
          <p:grpSpPr>
            <a:xfrm>
              <a:off x="-1" y="19719"/>
              <a:ext cx="324348" cy="603629"/>
              <a:chOff x="0" y="0"/>
              <a:chExt cx="324346" cy="603627"/>
            </a:xfrm>
          </p:grpSpPr>
          <p:sp>
            <p:nvSpPr>
              <p:cNvPr id="1551" name="Rectangle"/>
              <p:cNvSpPr/>
              <p:nvPr/>
            </p:nvSpPr>
            <p:spPr>
              <a:xfrm>
                <a:off x="36962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52" name="Shape"/>
              <p:cNvSpPr/>
              <p:nvPr/>
            </p:nvSpPr>
            <p:spPr>
              <a:xfrm>
                <a:off x="0" y="0"/>
                <a:ext cx="242995" cy="603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9586"/>
                    </a:lnTo>
                    <a:moveTo>
                      <a:pt x="0" y="697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54" name="6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pic>
        <p:nvPicPr>
          <p:cNvPr id="15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880" y="980860"/>
            <a:ext cx="6564358" cy="2272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1" y="4255688"/>
            <a:ext cx="2171056" cy="21652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62" name="설명선: 선(테두리 및 강조선) 24"/>
          <p:cNvGrpSpPr/>
          <p:nvPr/>
        </p:nvGrpSpPr>
        <p:grpSpPr>
          <a:xfrm>
            <a:off x="2284659" y="1983954"/>
            <a:ext cx="987234" cy="266090"/>
            <a:chOff x="0" y="0"/>
            <a:chExt cx="987232" cy="266088"/>
          </a:xfrm>
        </p:grpSpPr>
        <p:grpSp>
          <p:nvGrpSpPr>
            <p:cNvPr id="1560" name="Group"/>
            <p:cNvGrpSpPr/>
            <p:nvPr/>
          </p:nvGrpSpPr>
          <p:grpSpPr>
            <a:xfrm>
              <a:off x="-1" y="17073"/>
              <a:ext cx="987234" cy="231943"/>
              <a:chOff x="0" y="0"/>
              <a:chExt cx="987232" cy="231941"/>
            </a:xfrm>
          </p:grpSpPr>
          <p:sp>
            <p:nvSpPr>
              <p:cNvPr id="1558" name="Rectangle"/>
              <p:cNvSpPr/>
              <p:nvPr/>
            </p:nvSpPr>
            <p:spPr>
              <a:xfrm>
                <a:off x="707366" y="0"/>
                <a:ext cx="248811" cy="231942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59" name="Shape"/>
              <p:cNvSpPr/>
              <p:nvPr/>
            </p:nvSpPr>
            <p:spPr>
              <a:xfrm>
                <a:off x="0" y="0"/>
                <a:ext cx="987233" cy="231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61" name="1"/>
            <p:cNvSpPr txBox="1"/>
            <p:nvPr/>
          </p:nvSpPr>
          <p:spPr>
            <a:xfrm>
              <a:off x="755196" y="-1"/>
              <a:ext cx="153151" cy="266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67" name="설명선: 선(테두리 및 강조선) 27"/>
          <p:cNvGrpSpPr/>
          <p:nvPr/>
        </p:nvGrpSpPr>
        <p:grpSpPr>
          <a:xfrm>
            <a:off x="4025640" y="2677912"/>
            <a:ext cx="1367395" cy="307341"/>
            <a:chOff x="0" y="0"/>
            <a:chExt cx="1367394" cy="307340"/>
          </a:xfrm>
        </p:grpSpPr>
        <p:grpSp>
          <p:nvGrpSpPr>
            <p:cNvPr id="1565" name="Group"/>
            <p:cNvGrpSpPr/>
            <p:nvPr/>
          </p:nvGrpSpPr>
          <p:grpSpPr>
            <a:xfrm>
              <a:off x="0" y="19719"/>
              <a:ext cx="1367395" cy="267901"/>
              <a:chOff x="0" y="0"/>
              <a:chExt cx="1367394" cy="267899"/>
            </a:xfrm>
          </p:grpSpPr>
          <p:sp>
            <p:nvSpPr>
              <p:cNvPr id="1563" name="Rectangle"/>
              <p:cNvSpPr/>
              <p:nvPr/>
            </p:nvSpPr>
            <p:spPr>
              <a:xfrm>
                <a:off x="104414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64" name="Shape"/>
              <p:cNvSpPr/>
              <p:nvPr/>
            </p:nvSpPr>
            <p:spPr>
              <a:xfrm>
                <a:off x="0" y="0"/>
                <a:ext cx="136739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616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66" name="4"/>
            <p:cNvSpPr txBox="1"/>
            <p:nvPr/>
          </p:nvSpPr>
          <p:spPr>
            <a:xfrm>
              <a:off x="1099385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572" name="설명선: 선(테두리 및 강조선) 26"/>
          <p:cNvGrpSpPr/>
          <p:nvPr/>
        </p:nvGrpSpPr>
        <p:grpSpPr>
          <a:xfrm>
            <a:off x="5445452" y="1049566"/>
            <a:ext cx="323255" cy="539404"/>
            <a:chOff x="0" y="0"/>
            <a:chExt cx="323254" cy="539403"/>
          </a:xfrm>
        </p:grpSpPr>
        <p:grpSp>
          <p:nvGrpSpPr>
            <p:cNvPr id="1570" name="Group"/>
            <p:cNvGrpSpPr/>
            <p:nvPr/>
          </p:nvGrpSpPr>
          <p:grpSpPr>
            <a:xfrm>
              <a:off x="0" y="19719"/>
              <a:ext cx="323255" cy="519684"/>
              <a:chOff x="0" y="0"/>
              <a:chExt cx="323254" cy="519683"/>
            </a:xfrm>
          </p:grpSpPr>
          <p:sp>
            <p:nvSpPr>
              <p:cNvPr id="1568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69" name="Shape"/>
              <p:cNvSpPr/>
              <p:nvPr/>
            </p:nvSpPr>
            <p:spPr>
              <a:xfrm>
                <a:off x="61509" y="0"/>
                <a:ext cx="261746" cy="519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1135"/>
                    </a:lnTo>
                    <a:moveTo>
                      <a:pt x="21600" y="387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71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577" name="설명선: 선(테두리 및 강조선) 25"/>
          <p:cNvGrpSpPr/>
          <p:nvPr/>
        </p:nvGrpSpPr>
        <p:grpSpPr>
          <a:xfrm>
            <a:off x="3691576" y="1041116"/>
            <a:ext cx="550515" cy="556303"/>
            <a:chOff x="0" y="0"/>
            <a:chExt cx="550514" cy="556302"/>
          </a:xfrm>
        </p:grpSpPr>
        <p:grpSp>
          <p:nvGrpSpPr>
            <p:cNvPr id="1575" name="Group"/>
            <p:cNvGrpSpPr/>
            <p:nvPr/>
          </p:nvGrpSpPr>
          <p:grpSpPr>
            <a:xfrm>
              <a:off x="0" y="19719"/>
              <a:ext cx="550515" cy="536584"/>
              <a:chOff x="0" y="0"/>
              <a:chExt cx="550514" cy="536582"/>
            </a:xfrm>
          </p:grpSpPr>
          <p:sp>
            <p:nvSpPr>
              <p:cNvPr id="1573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74" name="Shape"/>
              <p:cNvSpPr/>
              <p:nvPr/>
            </p:nvSpPr>
            <p:spPr>
              <a:xfrm>
                <a:off x="323254" y="0"/>
                <a:ext cx="227261" cy="536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0784"/>
                    </a:lnTo>
                    <a:moveTo>
                      <a:pt x="0" y="3751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76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82" name="설명선: 선(테두리 및 강조선) 28"/>
          <p:cNvGrpSpPr/>
          <p:nvPr/>
        </p:nvGrpSpPr>
        <p:grpSpPr>
          <a:xfrm>
            <a:off x="1142043" y="4547604"/>
            <a:ext cx="777076" cy="307341"/>
            <a:chOff x="0" y="0"/>
            <a:chExt cx="777075" cy="307340"/>
          </a:xfrm>
        </p:grpSpPr>
        <p:grpSp>
          <p:nvGrpSpPr>
            <p:cNvPr id="1580" name="Group"/>
            <p:cNvGrpSpPr/>
            <p:nvPr/>
          </p:nvGrpSpPr>
          <p:grpSpPr>
            <a:xfrm>
              <a:off x="0" y="19719"/>
              <a:ext cx="777076" cy="267901"/>
              <a:chOff x="0" y="0"/>
              <a:chExt cx="777075" cy="267899"/>
            </a:xfrm>
          </p:grpSpPr>
          <p:sp>
            <p:nvSpPr>
              <p:cNvPr id="1578" name="Rectangle"/>
              <p:cNvSpPr/>
              <p:nvPr/>
            </p:nvSpPr>
            <p:spPr>
              <a:xfrm>
                <a:off x="46199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79" name="Shape"/>
              <p:cNvSpPr/>
              <p:nvPr/>
            </p:nvSpPr>
            <p:spPr>
              <a:xfrm>
                <a:off x="0" y="0"/>
                <a:ext cx="77707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9748"/>
                    </a:moveTo>
                    <a:lnTo>
                      <a:pt x="21600" y="78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81" name="5"/>
            <p:cNvSpPr txBox="1"/>
            <p:nvPr/>
          </p:nvSpPr>
          <p:spPr>
            <a:xfrm>
              <a:off x="1014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587" name="설명선: 선(테두리 및 강조선) 30"/>
          <p:cNvGrpSpPr/>
          <p:nvPr/>
        </p:nvGrpSpPr>
        <p:grpSpPr>
          <a:xfrm>
            <a:off x="1674186" y="4934034"/>
            <a:ext cx="460687" cy="647681"/>
            <a:chOff x="0" y="0"/>
            <a:chExt cx="460686" cy="647680"/>
          </a:xfrm>
        </p:grpSpPr>
        <p:grpSp>
          <p:nvGrpSpPr>
            <p:cNvPr id="1585" name="Group"/>
            <p:cNvGrpSpPr/>
            <p:nvPr/>
          </p:nvGrpSpPr>
          <p:grpSpPr>
            <a:xfrm>
              <a:off x="-1" y="19719"/>
              <a:ext cx="460688" cy="627962"/>
              <a:chOff x="0" y="0"/>
              <a:chExt cx="460686" cy="627960"/>
            </a:xfrm>
          </p:grpSpPr>
          <p:sp>
            <p:nvSpPr>
              <p:cNvPr id="1583" name="Rectangle"/>
              <p:cNvSpPr/>
              <p:nvPr/>
            </p:nvSpPr>
            <p:spPr>
              <a:xfrm>
                <a:off x="173302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84" name="Shape"/>
              <p:cNvSpPr/>
              <p:nvPr/>
            </p:nvSpPr>
            <p:spPr>
              <a:xfrm>
                <a:off x="0" y="0"/>
                <a:ext cx="136341" cy="62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9215"/>
                    </a:lnTo>
                    <a:moveTo>
                      <a:pt x="21600" y="6700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86" name="7"/>
            <p:cNvSpPr txBox="1"/>
            <p:nvPr/>
          </p:nvSpPr>
          <p:spPr>
            <a:xfrm>
              <a:off x="22854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1592" name="설명선: 선(테두리 및 강조선) 29"/>
          <p:cNvGrpSpPr/>
          <p:nvPr/>
        </p:nvGrpSpPr>
        <p:grpSpPr>
          <a:xfrm>
            <a:off x="2243762" y="4389600"/>
            <a:ext cx="324347" cy="623348"/>
            <a:chOff x="0" y="0"/>
            <a:chExt cx="324346" cy="623347"/>
          </a:xfrm>
        </p:grpSpPr>
        <p:grpSp>
          <p:nvGrpSpPr>
            <p:cNvPr id="1590" name="Group"/>
            <p:cNvGrpSpPr/>
            <p:nvPr/>
          </p:nvGrpSpPr>
          <p:grpSpPr>
            <a:xfrm>
              <a:off x="-1" y="19719"/>
              <a:ext cx="324348" cy="603629"/>
              <a:chOff x="0" y="0"/>
              <a:chExt cx="324346" cy="603627"/>
            </a:xfrm>
          </p:grpSpPr>
          <p:sp>
            <p:nvSpPr>
              <p:cNvPr id="1588" name="Rectangle"/>
              <p:cNvSpPr/>
              <p:nvPr/>
            </p:nvSpPr>
            <p:spPr>
              <a:xfrm>
                <a:off x="36962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589" name="Shape"/>
              <p:cNvSpPr/>
              <p:nvPr/>
            </p:nvSpPr>
            <p:spPr>
              <a:xfrm>
                <a:off x="0" y="0"/>
                <a:ext cx="242995" cy="603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9586"/>
                    </a:lnTo>
                    <a:moveTo>
                      <a:pt x="0" y="697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591" name="6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958">
            <a:off x="4367160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595" name="TextBox 2"/>
          <p:cNvSpPr txBox="1"/>
          <p:nvPr/>
        </p:nvSpPr>
        <p:spPr>
          <a:xfrm>
            <a:off x="884439" y="45452"/>
            <a:ext cx="3606697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신고 게시판 등록/수정</a:t>
            </a:r>
          </a:p>
        </p:txBody>
      </p:sp>
      <p:sp>
        <p:nvSpPr>
          <p:cNvPr id="1596" name="직사각형 7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7" name="직사각형 12"/>
          <p:cNvSpPr/>
          <p:nvPr/>
        </p:nvSpPr>
        <p:spPr>
          <a:xfrm rot="5400000">
            <a:off x="2186421" y="289279"/>
            <a:ext cx="4561090" cy="6885052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00" name="사각형: 둥근 모서리 18"/>
          <p:cNvGrpSpPr/>
          <p:nvPr/>
        </p:nvGrpSpPr>
        <p:grpSpPr>
          <a:xfrm>
            <a:off x="8943509" y="1003818"/>
            <a:ext cx="2798580" cy="630899"/>
            <a:chOff x="0" y="0"/>
            <a:chExt cx="2798578" cy="630898"/>
          </a:xfrm>
        </p:grpSpPr>
        <p:sp>
          <p:nvSpPr>
            <p:cNvPr id="1598" name="Rounded Rectangle"/>
            <p:cNvSpPr/>
            <p:nvPr/>
          </p:nvSpPr>
          <p:spPr>
            <a:xfrm>
              <a:off x="0" y="0"/>
              <a:ext cx="2798579" cy="630899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9" name="신고 게시판 등록(신고접수) / 회원 수정"/>
            <p:cNvSpPr txBox="1"/>
            <p:nvPr/>
          </p:nvSpPr>
          <p:spPr>
            <a:xfrm>
              <a:off x="82867" y="182288"/>
              <a:ext cx="2632845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신고 게시판 등록(신고접수) / 회원 수정</a:t>
              </a:r>
            </a:p>
          </p:txBody>
        </p:sp>
      </p:grpSp>
      <p:grpSp>
        <p:nvGrpSpPr>
          <p:cNvPr id="1603" name="사각형: 둥근 모서리 19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601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602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604" name="표 17"/>
          <p:cNvGraphicFramePr/>
          <p:nvPr/>
        </p:nvGraphicFramePr>
        <p:xfrm>
          <a:off x="8774068" y="1862130"/>
          <a:ext cx="3137462" cy="8081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신고관리 창으로 들어가는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신고당한 사람의 닉네임 / 블랙리스트 유,무 조회가능
드롭다운으로 신고내용 확인 가능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신고사유를 적고 신고버튼을 누르면 전송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11" y="1849690"/>
            <a:ext cx="5860661" cy="37642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0" name="설명선: 선(테두리 및 강조선) 24"/>
          <p:cNvGrpSpPr/>
          <p:nvPr/>
        </p:nvGrpSpPr>
        <p:grpSpPr>
          <a:xfrm>
            <a:off x="4385480" y="2032840"/>
            <a:ext cx="1140285" cy="307341"/>
            <a:chOff x="0" y="0"/>
            <a:chExt cx="1140283" cy="307340"/>
          </a:xfrm>
        </p:grpSpPr>
        <p:grpSp>
          <p:nvGrpSpPr>
            <p:cNvPr id="1608" name="Group"/>
            <p:cNvGrpSpPr/>
            <p:nvPr/>
          </p:nvGrpSpPr>
          <p:grpSpPr>
            <a:xfrm>
              <a:off x="0" y="19719"/>
              <a:ext cx="1140284" cy="267901"/>
              <a:chOff x="0" y="0"/>
              <a:chExt cx="1140283" cy="267899"/>
            </a:xfrm>
          </p:grpSpPr>
          <p:sp>
            <p:nvSpPr>
              <p:cNvPr id="1606" name="Rectangle"/>
              <p:cNvSpPr/>
              <p:nvPr/>
            </p:nvSpPr>
            <p:spPr>
              <a:xfrm>
                <a:off x="81702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607" name="Shape"/>
              <p:cNvSpPr/>
              <p:nvPr/>
            </p:nvSpPr>
            <p:spPr>
              <a:xfrm>
                <a:off x="0" y="0"/>
                <a:ext cx="114028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609" name="1"/>
            <p:cNvSpPr txBox="1"/>
            <p:nvPr/>
          </p:nvSpPr>
          <p:spPr>
            <a:xfrm>
              <a:off x="872274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15" name="설명선: 선(테두리 및 강조선) 25"/>
          <p:cNvGrpSpPr/>
          <p:nvPr/>
        </p:nvGrpSpPr>
        <p:grpSpPr>
          <a:xfrm>
            <a:off x="2153642" y="2678023"/>
            <a:ext cx="550515" cy="556303"/>
            <a:chOff x="0" y="0"/>
            <a:chExt cx="550514" cy="556302"/>
          </a:xfrm>
        </p:grpSpPr>
        <p:grpSp>
          <p:nvGrpSpPr>
            <p:cNvPr id="1613" name="Group"/>
            <p:cNvGrpSpPr/>
            <p:nvPr/>
          </p:nvGrpSpPr>
          <p:grpSpPr>
            <a:xfrm>
              <a:off x="0" y="19719"/>
              <a:ext cx="550515" cy="536584"/>
              <a:chOff x="0" y="0"/>
              <a:chExt cx="550514" cy="536582"/>
            </a:xfrm>
          </p:grpSpPr>
          <p:sp>
            <p:nvSpPr>
              <p:cNvPr id="1611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612" name="Shape"/>
              <p:cNvSpPr/>
              <p:nvPr/>
            </p:nvSpPr>
            <p:spPr>
              <a:xfrm>
                <a:off x="323254" y="0"/>
                <a:ext cx="227261" cy="536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0784"/>
                    </a:lnTo>
                    <a:moveTo>
                      <a:pt x="0" y="3751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614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161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260" y="1572291"/>
            <a:ext cx="2086655" cy="10377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1" name="설명선: 선(테두리 및 강조선) 26"/>
          <p:cNvGrpSpPr/>
          <p:nvPr/>
        </p:nvGrpSpPr>
        <p:grpSpPr>
          <a:xfrm>
            <a:off x="7152494" y="1367762"/>
            <a:ext cx="323255" cy="539404"/>
            <a:chOff x="0" y="0"/>
            <a:chExt cx="323254" cy="539403"/>
          </a:xfrm>
        </p:grpSpPr>
        <p:grpSp>
          <p:nvGrpSpPr>
            <p:cNvPr id="1619" name="Group"/>
            <p:cNvGrpSpPr/>
            <p:nvPr/>
          </p:nvGrpSpPr>
          <p:grpSpPr>
            <a:xfrm>
              <a:off x="0" y="19719"/>
              <a:ext cx="323255" cy="519684"/>
              <a:chOff x="0" y="0"/>
              <a:chExt cx="323254" cy="519683"/>
            </a:xfrm>
          </p:grpSpPr>
          <p:sp>
            <p:nvSpPr>
              <p:cNvPr id="1617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618" name="Shape"/>
              <p:cNvSpPr/>
              <p:nvPr/>
            </p:nvSpPr>
            <p:spPr>
              <a:xfrm>
                <a:off x="61509" y="0"/>
                <a:ext cx="261746" cy="519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1135"/>
                    </a:lnTo>
                    <a:moveTo>
                      <a:pt x="21600" y="387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620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958">
            <a:off x="4367160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TextBox 2"/>
          <p:cNvSpPr txBox="1"/>
          <p:nvPr/>
        </p:nvSpPr>
        <p:spPr>
          <a:xfrm>
            <a:off x="839592" y="45452"/>
            <a:ext cx="3651544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t>(관리자) 회원정보관리</a:t>
            </a:r>
          </a:p>
        </p:txBody>
      </p:sp>
      <p:sp>
        <p:nvSpPr>
          <p:cNvPr id="1625" name="직사각형 7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6" name="직사각형 12"/>
          <p:cNvSpPr/>
          <p:nvPr/>
        </p:nvSpPr>
        <p:spPr>
          <a:xfrm rot="5400000">
            <a:off x="2639380" y="502090"/>
            <a:ext cx="4023688" cy="6668733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9" name="사각형: 둥근 모서리 18"/>
          <p:cNvGrpSpPr/>
          <p:nvPr/>
        </p:nvGrpSpPr>
        <p:grpSpPr>
          <a:xfrm>
            <a:off x="8943509" y="1003818"/>
            <a:ext cx="2798580" cy="630899"/>
            <a:chOff x="0" y="0"/>
            <a:chExt cx="2798578" cy="630898"/>
          </a:xfrm>
        </p:grpSpPr>
        <p:sp>
          <p:nvSpPr>
            <p:cNvPr id="1627" name="Rounded Rectangle"/>
            <p:cNvSpPr/>
            <p:nvPr/>
          </p:nvSpPr>
          <p:spPr>
            <a:xfrm>
              <a:off x="0" y="0"/>
              <a:ext cx="2798579" cy="630899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8" name="관리자페이지 - 회원정보관리"/>
            <p:cNvSpPr txBox="1"/>
            <p:nvPr/>
          </p:nvSpPr>
          <p:spPr>
            <a:xfrm>
              <a:off x="82867" y="182288"/>
              <a:ext cx="2632845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t>관리자페이지 - 회원정보관리</a:t>
              </a:r>
            </a:p>
          </p:txBody>
        </p:sp>
      </p:grpSp>
      <p:grpSp>
        <p:nvGrpSpPr>
          <p:cNvPr id="1632" name="사각형: 둥근 모서리 19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630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631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633" name="표 17"/>
          <p:cNvGraphicFramePr/>
          <p:nvPr/>
        </p:nvGraphicFramePr>
        <p:xfrm>
          <a:off x="8774068" y="1862130"/>
          <a:ext cx="3137462" cy="8007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회원정보관리 페이지로 이동할 수 있는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드롭다운으로 회원 관리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회원을 검색할 수 있는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38" name="설명선: 선(테두리 및 강조선) 26"/>
          <p:cNvGrpSpPr/>
          <p:nvPr/>
        </p:nvGrpSpPr>
        <p:grpSpPr>
          <a:xfrm>
            <a:off x="2500602" y="4417904"/>
            <a:ext cx="323255" cy="539404"/>
            <a:chOff x="0" y="0"/>
            <a:chExt cx="323254" cy="539403"/>
          </a:xfrm>
        </p:grpSpPr>
        <p:grpSp>
          <p:nvGrpSpPr>
            <p:cNvPr id="1636" name="Group"/>
            <p:cNvGrpSpPr/>
            <p:nvPr/>
          </p:nvGrpSpPr>
          <p:grpSpPr>
            <a:xfrm>
              <a:off x="0" y="19719"/>
              <a:ext cx="323255" cy="519684"/>
              <a:chOff x="0" y="0"/>
              <a:chExt cx="323254" cy="519683"/>
            </a:xfrm>
          </p:grpSpPr>
          <p:sp>
            <p:nvSpPr>
              <p:cNvPr id="1634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635" name="Shape"/>
              <p:cNvSpPr/>
              <p:nvPr/>
            </p:nvSpPr>
            <p:spPr>
              <a:xfrm>
                <a:off x="61509" y="0"/>
                <a:ext cx="261746" cy="519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1135"/>
                    </a:lnTo>
                    <a:moveTo>
                      <a:pt x="21600" y="387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637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6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81" y="1948640"/>
            <a:ext cx="5744286" cy="37756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4" name="설명선: 선(테두리 및 강조선) 24"/>
          <p:cNvGrpSpPr/>
          <p:nvPr/>
        </p:nvGrpSpPr>
        <p:grpSpPr>
          <a:xfrm>
            <a:off x="4911173" y="2057111"/>
            <a:ext cx="1140285" cy="307341"/>
            <a:chOff x="0" y="0"/>
            <a:chExt cx="1140283" cy="307340"/>
          </a:xfrm>
        </p:grpSpPr>
        <p:grpSp>
          <p:nvGrpSpPr>
            <p:cNvPr id="1642" name="Group"/>
            <p:cNvGrpSpPr/>
            <p:nvPr/>
          </p:nvGrpSpPr>
          <p:grpSpPr>
            <a:xfrm>
              <a:off x="0" y="19719"/>
              <a:ext cx="1140284" cy="267901"/>
              <a:chOff x="0" y="0"/>
              <a:chExt cx="1140283" cy="267899"/>
            </a:xfrm>
          </p:grpSpPr>
          <p:sp>
            <p:nvSpPr>
              <p:cNvPr id="1640" name="Rectangle"/>
              <p:cNvSpPr/>
              <p:nvPr/>
            </p:nvSpPr>
            <p:spPr>
              <a:xfrm>
                <a:off x="81702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641" name="Shape"/>
              <p:cNvSpPr/>
              <p:nvPr/>
            </p:nvSpPr>
            <p:spPr>
              <a:xfrm>
                <a:off x="0" y="0"/>
                <a:ext cx="114028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643" name="1"/>
            <p:cNvSpPr txBox="1"/>
            <p:nvPr/>
          </p:nvSpPr>
          <p:spPr>
            <a:xfrm>
              <a:off x="872274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49" name="설명선: 선(테두리 및 강조선) 25"/>
          <p:cNvGrpSpPr/>
          <p:nvPr/>
        </p:nvGrpSpPr>
        <p:grpSpPr>
          <a:xfrm>
            <a:off x="2390107" y="2807178"/>
            <a:ext cx="550515" cy="556303"/>
            <a:chOff x="0" y="0"/>
            <a:chExt cx="550514" cy="556302"/>
          </a:xfrm>
        </p:grpSpPr>
        <p:grpSp>
          <p:nvGrpSpPr>
            <p:cNvPr id="1647" name="Group"/>
            <p:cNvGrpSpPr/>
            <p:nvPr/>
          </p:nvGrpSpPr>
          <p:grpSpPr>
            <a:xfrm>
              <a:off x="0" y="19719"/>
              <a:ext cx="550515" cy="536584"/>
              <a:chOff x="0" y="0"/>
              <a:chExt cx="550514" cy="536582"/>
            </a:xfrm>
          </p:grpSpPr>
          <p:sp>
            <p:nvSpPr>
              <p:cNvPr id="1645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646" name="Shape"/>
              <p:cNvSpPr/>
              <p:nvPr/>
            </p:nvSpPr>
            <p:spPr>
              <a:xfrm>
                <a:off x="323254" y="0"/>
                <a:ext cx="227261" cy="536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0784"/>
                    </a:lnTo>
                    <a:moveTo>
                      <a:pt x="0" y="3751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648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16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098" y="2634453"/>
            <a:ext cx="1745360" cy="4085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5" name="설명선: 선(테두리 및 강조선) 26"/>
          <p:cNvGrpSpPr/>
          <p:nvPr/>
        </p:nvGrpSpPr>
        <p:grpSpPr>
          <a:xfrm>
            <a:off x="6877425" y="2348795"/>
            <a:ext cx="323255" cy="539404"/>
            <a:chOff x="0" y="0"/>
            <a:chExt cx="323254" cy="539403"/>
          </a:xfrm>
        </p:grpSpPr>
        <p:grpSp>
          <p:nvGrpSpPr>
            <p:cNvPr id="1653" name="Group"/>
            <p:cNvGrpSpPr/>
            <p:nvPr/>
          </p:nvGrpSpPr>
          <p:grpSpPr>
            <a:xfrm>
              <a:off x="0" y="19719"/>
              <a:ext cx="323255" cy="519684"/>
              <a:chOff x="0" y="0"/>
              <a:chExt cx="323254" cy="519683"/>
            </a:xfrm>
          </p:grpSpPr>
          <p:sp>
            <p:nvSpPr>
              <p:cNvPr id="1651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652" name="Shape"/>
              <p:cNvSpPr/>
              <p:nvPr/>
            </p:nvSpPr>
            <p:spPr>
              <a:xfrm>
                <a:off x="61509" y="0"/>
                <a:ext cx="261746" cy="519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1135"/>
                    </a:lnTo>
                    <a:moveTo>
                      <a:pt x="21600" y="387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654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6867027467841716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1218" y="4041819"/>
            <a:ext cx="2242542" cy="2760051"/>
          </a:xfrm>
          <a:prstGeom prst="rect">
            <a:avLst/>
          </a:prstGeom>
        </p:spPr>
      </p:pic>
      <p:pic>
        <p:nvPicPr>
          <p:cNvPr id="4" name="nppt_16867027467841699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7048" y="627825"/>
            <a:ext cx="5360203" cy="3413994"/>
          </a:xfrm>
          <a:prstGeom prst="rect">
            <a:avLst/>
          </a:prstGeom>
        </p:spPr>
      </p:pic>
      <p:pic>
        <p:nvPicPr>
          <p:cNvPr id="5" name="nppt_1686702746784166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660000">
            <a:off x="3310140" y="-234953"/>
            <a:ext cx="859346" cy="1289019"/>
          </a:xfrm>
          <a:prstGeom prst="rect">
            <a:avLst/>
          </a:prstGeom>
        </p:spPr>
      </p:pic>
      <p:sp>
        <p:nvSpPr>
          <p:cNvPr id="6" name="nppt_168670274678416623"/>
          <p:cNvSpPr/>
          <p:nvPr/>
        </p:nvSpPr>
        <p:spPr>
          <a:xfrm>
            <a:off x="-726915" y="48450"/>
            <a:ext cx="4132863" cy="579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결제(구매)페이지</a:t>
            </a:r>
          </a:p>
        </p:txBody>
      </p:sp>
      <p:sp>
        <p:nvSpPr>
          <p:cNvPr id="7" name="nppt_168670274678416625"/>
          <p:cNvSpPr/>
          <p:nvPr/>
        </p:nvSpPr>
        <p:spPr>
          <a:xfrm rot="5400000">
            <a:off x="6966187" y="1743793"/>
            <a:ext cx="6867525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nppt_168670274678416629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100">
                <a:solidFill>
                  <a:srgbClr val="385723"/>
                </a:solidFill>
                <a:latin typeface="함초롬돋움"/>
              </a:rPr>
              <a:t>메인화면 &gt; 장바구니 &gt; 결제페이지</a:t>
            </a:r>
          </a:p>
        </p:txBody>
      </p:sp>
      <p:sp>
        <p:nvSpPr>
          <p:cNvPr id="9" name="nppt_168670274678416633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0" name="nppt_168670274678416830"/>
          <p:cNvSpPr/>
          <p:nvPr/>
        </p:nvSpPr>
        <p:spPr>
          <a:xfrm>
            <a:off x="690025" y="109782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69305"/>
              <a:gd name="adj4" fmla="val 29185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1" name="nppt_168670274678416834"/>
          <p:cNvSpPr/>
          <p:nvPr/>
        </p:nvSpPr>
        <p:spPr>
          <a:xfrm>
            <a:off x="833717" y="311282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14538"/>
              <a:gd name="adj4" fmla="val 274997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2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2" name="nppt_168670274678416838"/>
          <p:cNvSpPr/>
          <p:nvPr/>
        </p:nvSpPr>
        <p:spPr>
          <a:xfrm>
            <a:off x="833717" y="3851319"/>
            <a:ext cx="287383" cy="267900"/>
          </a:xfrm>
          <a:prstGeom prst="accentBorderCallout1">
            <a:avLst>
              <a:gd name="adj1" fmla="val 54796"/>
              <a:gd name="adj2" fmla="val 112592"/>
              <a:gd name="adj3" fmla="val 133015"/>
              <a:gd name="adj4" fmla="val 274997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3</a:t>
            </a:r>
          </a:p>
        </p:txBody>
      </p:sp>
      <p:sp>
        <p:nvSpPr>
          <p:cNvPr id="13" name="nppt_168670274678416842"/>
          <p:cNvSpPr/>
          <p:nvPr/>
        </p:nvSpPr>
        <p:spPr>
          <a:xfrm>
            <a:off x="833717" y="4407903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-3633"/>
              <a:gd name="adj4" fmla="val 2783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4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4" name="nppt_168670274678416846"/>
          <p:cNvSpPr/>
          <p:nvPr/>
        </p:nvSpPr>
        <p:spPr>
          <a:xfrm>
            <a:off x="3151585" y="4616853"/>
            <a:ext cx="287383" cy="267900"/>
          </a:xfrm>
          <a:prstGeom prst="accentBorderCallout1">
            <a:avLst>
              <a:gd name="adj1" fmla="val 45128"/>
              <a:gd name="adj2" fmla="val  -16076"/>
              <a:gd name="adj3" fmla="val 53477"/>
              <a:gd name="adj4" fmla="val -19679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5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5" name="nppt_168670274678416850"/>
          <p:cNvSpPr/>
          <p:nvPr/>
        </p:nvSpPr>
        <p:spPr>
          <a:xfrm>
            <a:off x="3969918" y="5345114"/>
            <a:ext cx="287383" cy="267900"/>
          </a:xfrm>
          <a:prstGeom prst="accentBorderCallout1">
            <a:avLst>
              <a:gd name="adj1" fmla="val 72710"/>
              <a:gd name="adj2" fmla="val  -12862"/>
              <a:gd name="adj3" fmla="val 108735"/>
              <a:gd name="adj4" fmla="val -9376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6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6" name="nppt_168670274678416854"/>
          <p:cNvSpPr/>
          <p:nvPr/>
        </p:nvSpPr>
        <p:spPr>
          <a:xfrm>
            <a:off x="3390201" y="6251181"/>
            <a:ext cx="287383" cy="267900"/>
          </a:xfrm>
          <a:prstGeom prst="accentBorderCallout1">
            <a:avLst>
              <a:gd name="adj1" fmla="val 72710"/>
              <a:gd name="adj2" fmla="val  -12862"/>
              <a:gd name="adj3" fmla="val 97624"/>
              <a:gd name="adj4" fmla="val -15056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7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7" name="nppt_168670274678416858"/>
          <p:cNvSpPr/>
          <p:nvPr/>
        </p:nvSpPr>
        <p:spPr>
          <a:xfrm>
            <a:off x="7075885" y="1231771"/>
            <a:ext cx="287383" cy="267900"/>
          </a:xfrm>
          <a:prstGeom prst="accentBorderCallout1">
            <a:avLst>
              <a:gd name="adj1" fmla="val 72710"/>
              <a:gd name="adj2" fmla="val  -12862"/>
              <a:gd name="adj3" fmla="val 150856"/>
              <a:gd name="adj4" fmla="val -15370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8</a:t>
            </a:r>
          </a:p>
        </p:txBody>
      </p:sp>
      <p:sp>
        <p:nvSpPr>
          <p:cNvPr id="18" name="nppt_168670274678417758"/>
          <p:cNvSpPr/>
          <p:nvPr/>
        </p:nvSpPr>
        <p:spPr>
          <a:xfrm>
            <a:off x="1494676" y="1003819"/>
            <a:ext cx="2039216" cy="2161244"/>
          </a:xfrm>
          <a:prstGeom prst="rect">
            <a:avLst/>
          </a:prstGeom>
          <a:noFill/>
          <a:ln w="28575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nppt_168670274678420141"/>
          <p:cNvSpPr/>
          <p:nvPr/>
        </p:nvSpPr>
        <p:spPr>
          <a:xfrm>
            <a:off x="3677584" y="2423506"/>
            <a:ext cx="287383" cy="267900"/>
          </a:xfrm>
          <a:prstGeom prst="accentBorderCallout1">
            <a:avLst>
              <a:gd name="adj1" fmla="val 54447"/>
              <a:gd name="adj2" fmla="val 117336"/>
              <a:gd name="adj3" fmla="val 125556"/>
              <a:gd name="adj4" fmla="val 186938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20" name="nppt_168670274678420666"/>
          <p:cNvSpPr/>
          <p:nvPr/>
        </p:nvSpPr>
        <p:spPr>
          <a:xfrm>
            <a:off x="7013960" y="2897163"/>
            <a:ext cx="382633" cy="267900"/>
          </a:xfrm>
          <a:prstGeom prst="accentBorderCallout1">
            <a:avLst>
              <a:gd name="adj1" fmla="val 72710"/>
              <a:gd name="adj2" fmla="val  -12862"/>
              <a:gd name="adj3" fmla="val 150856"/>
              <a:gd name="adj4" fmla="val -15370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rgbClr val="FFFFFF"/>
                </a:solidFill>
              </a:rPr>
              <a:t>10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8774068" y="2037617"/>
          <a:ext cx="3137462" cy="2932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0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결제할 상품 목록 리스트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로그인한 회원의 정보 노출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0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결제 후 상품을 배송할 때 필요한 정보를 받는 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결제하는 회원의 정보를 자동으로 입력해주는 버튼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주소찾기API를 띄워주는 버튼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배송메모를 고를 수 있는 select 버튼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7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포인트를 입력하거나 포인트 총액을 자동으로 입력해주는 버튼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8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상품의 총 가격, 배송비, 결제금액, 예상 포인트의 정보를 알려주는 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03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결제수단을 선택할 수 있는 radio 버튼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10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결제모듈창을 띄워주는 버튼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6867027467842854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577" y="1264950"/>
            <a:ext cx="7977733" cy="4783862"/>
          </a:xfrm>
          <a:prstGeom prst="rect">
            <a:avLst/>
          </a:prstGeom>
        </p:spPr>
      </p:pic>
      <p:pic>
        <p:nvPicPr>
          <p:cNvPr id="4" name="nppt_1686702746784282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794167" y="-67825"/>
            <a:ext cx="859346" cy="1289019"/>
          </a:xfrm>
          <a:prstGeom prst="rect">
            <a:avLst/>
          </a:prstGeom>
        </p:spPr>
      </p:pic>
      <p:sp>
        <p:nvSpPr>
          <p:cNvPr id="5" name="nppt_168670274678428246"/>
          <p:cNvSpPr/>
          <p:nvPr/>
        </p:nvSpPr>
        <p:spPr>
          <a:xfrm>
            <a:off x="1545013" y="0"/>
            <a:ext cx="1415772" cy="579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결제완료페이지</a:t>
            </a:r>
          </a:p>
        </p:txBody>
      </p:sp>
      <p:sp>
        <p:nvSpPr>
          <p:cNvPr id="6" name="nppt_168670274678428248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28252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>
                <a:solidFill>
                  <a:srgbClr val="385723"/>
                </a:solidFill>
                <a:latin typeface="함초롬돋움"/>
              </a:rPr>
              <a:t> &gt; 장바구니 &gt; 결제페이지 &gt;</a:t>
            </a:r>
          </a:p>
          <a:p>
            <a:pPr marL="0" algn="ctr">
              <a:lnSpc>
                <a:spcPct val="100000"/>
              </a:lnSpc>
              <a:buNone/>
            </a:pPr>
            <a:r>
              <a:rPr lang="en-US" altLang="ko-KR" sz="1100">
                <a:solidFill>
                  <a:srgbClr val="385723"/>
                </a:solidFill>
                <a:latin typeface="함초롬돋움"/>
              </a:rPr>
              <a:t>결제완료페이지</a:t>
            </a:r>
          </a:p>
        </p:txBody>
      </p:sp>
      <p:sp>
        <p:nvSpPr>
          <p:cNvPr id="8" name="nppt_168670274678428256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결제완료된 상품의 목록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각 상품의 수량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결제된 상품들의 총 가격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결제된 상품들의 총 수량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메인페이지로 이동하는 버튼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7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nppt_168670274678428453"/>
          <p:cNvSpPr/>
          <p:nvPr/>
        </p:nvSpPr>
        <p:spPr>
          <a:xfrm>
            <a:off x="397115" y="2323635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69945"/>
              <a:gd name="adj4" fmla="val 15845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1" name="nppt_168670274678428457"/>
          <p:cNvSpPr/>
          <p:nvPr/>
        </p:nvSpPr>
        <p:spPr>
          <a:xfrm flipH="1">
            <a:off x="5952308" y="159423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353327"/>
              <a:gd name="adj4" fmla="val 33337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2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2" name="nppt_168670274678428461"/>
          <p:cNvSpPr/>
          <p:nvPr/>
        </p:nvSpPr>
        <p:spPr>
          <a:xfrm>
            <a:off x="1965516" y="5323085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-131920"/>
              <a:gd name="adj4" fmla="val -9563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4</a:t>
            </a:r>
          </a:p>
        </p:txBody>
      </p:sp>
      <p:sp>
        <p:nvSpPr>
          <p:cNvPr id="13" name="nppt_168670274678428465"/>
          <p:cNvSpPr/>
          <p:nvPr/>
        </p:nvSpPr>
        <p:spPr>
          <a:xfrm>
            <a:off x="862477" y="2258122"/>
            <a:ext cx="3536630" cy="2450795"/>
          </a:xfrm>
          <a:prstGeom prst="rect">
            <a:avLst/>
          </a:prstGeom>
          <a:noFill/>
          <a:ln w="28575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nppt_168670274678429091"/>
          <p:cNvSpPr/>
          <p:nvPr/>
        </p:nvSpPr>
        <p:spPr>
          <a:xfrm flipH="1">
            <a:off x="7862058" y="311282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27796"/>
              <a:gd name="adj4" fmla="val 29857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rgbClr val="FFFFFF"/>
                </a:solidFill>
                <a:latin typeface="+mn-cs"/>
              </a:rPr>
              <a:t>3</a:t>
            </a:r>
          </a:p>
        </p:txBody>
      </p:sp>
      <p:sp>
        <p:nvSpPr>
          <p:cNvPr id="15" name="nppt_168670274678429475"/>
          <p:cNvSpPr/>
          <p:nvPr/>
        </p:nvSpPr>
        <p:spPr>
          <a:xfrm>
            <a:off x="5808617" y="5780913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-46825"/>
              <a:gd name="adj4" fmla="val -14029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rgbClr val="FFFFFF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6867027467843188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787" y="1432975"/>
            <a:ext cx="8096250" cy="4153435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736641" y="-127645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1487488" y="44624"/>
            <a:ext cx="1415772" cy="579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주문관리페이지</a:t>
            </a: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>
                <a:solidFill>
                  <a:srgbClr val="385723"/>
                </a:solidFill>
                <a:latin typeface="함초롬돋움"/>
              </a:rPr>
              <a:t> &gt; 마이페이지 &gt; 주문관리</a:t>
            </a: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주문(결제)한 목록을 볼 수 있는 페이지로 이동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결제성공한 주문의 일련번호 노출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결제한 상품의 상품명 노출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결제한 총 금액 노출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결제한 날짜 노출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버튼 클릭 시 관리자에게 결제취소 요청</a:t>
                      </a: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nppt_168670274678431794"/>
          <p:cNvSpPr/>
          <p:nvPr/>
        </p:nvSpPr>
        <p:spPr>
          <a:xfrm>
            <a:off x="1140065" y="3657135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2</a:t>
            </a:r>
          </a:p>
        </p:txBody>
      </p:sp>
      <p:sp>
        <p:nvSpPr>
          <p:cNvPr id="11" name="nppt_168670274678431798"/>
          <p:cNvSpPr/>
          <p:nvPr/>
        </p:nvSpPr>
        <p:spPr>
          <a:xfrm flipH="1">
            <a:off x="4528984" y="311282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353327"/>
              <a:gd name="adj4" fmla="val 33337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3</a:t>
            </a:r>
          </a:p>
        </p:txBody>
      </p:sp>
      <p:sp>
        <p:nvSpPr>
          <p:cNvPr id="12" name="nppt_168670274678431802"/>
          <p:cNvSpPr/>
          <p:nvPr/>
        </p:nvSpPr>
        <p:spPr>
          <a:xfrm>
            <a:off x="6766116" y="3112827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348232"/>
              <a:gd name="adj4" fmla="val -89001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5</a:t>
            </a:r>
          </a:p>
        </p:txBody>
      </p:sp>
      <p:sp>
        <p:nvSpPr>
          <p:cNvPr id="13" name="nppt_168670274678431810"/>
          <p:cNvSpPr/>
          <p:nvPr/>
        </p:nvSpPr>
        <p:spPr>
          <a:xfrm flipH="1">
            <a:off x="5808617" y="311282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348232"/>
              <a:gd name="adj4" fmla="val 227037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rgbClr val="FFFFFF"/>
                </a:solidFill>
                <a:latin typeface="+mn-cs"/>
              </a:rPr>
              <a:t>4</a:t>
            </a:r>
          </a:p>
        </p:txBody>
      </p:sp>
      <p:sp>
        <p:nvSpPr>
          <p:cNvPr id="14" name="nppt_168670274678431814"/>
          <p:cNvSpPr/>
          <p:nvPr/>
        </p:nvSpPr>
        <p:spPr>
          <a:xfrm>
            <a:off x="7866017" y="3161100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344435"/>
              <a:gd name="adj4" fmla="val -14360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nppt_168670274678432799"/>
          <p:cNvSpPr/>
          <p:nvPr/>
        </p:nvSpPr>
        <p:spPr>
          <a:xfrm flipH="1">
            <a:off x="1140065" y="195685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rgbClr val="FFFFFF"/>
                </a:solidFill>
                <a:latin typeface="+mn-cs"/>
              </a:rPr>
              <a:t>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lide15_shape1"/>
          <p:cNvSpPr/>
          <p:nvPr/>
        </p:nvSpPr>
        <p:spPr>
          <a:xfrm>
            <a:off x="0" y="419547"/>
            <a:ext cx="5593976" cy="6438453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738" name="slide15_picture1" descr="slide15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7" y="1129554"/>
            <a:ext cx="4064651" cy="5728447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lide15_shape2"/>
          <p:cNvSpPr txBox="1"/>
          <p:nvPr/>
        </p:nvSpPr>
        <p:spPr>
          <a:xfrm>
            <a:off x="8310706" y="1129554"/>
            <a:ext cx="225157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A9D18E"/>
                </a:solidFill>
                <a:latin typeface="Monotype Corsiva"/>
                <a:ea typeface="Monotype Corsiva"/>
                <a:cs typeface="Monotype Corsiva"/>
                <a:sym typeface="Monotype Corsiva"/>
              </a:defRPr>
            </a:lvl1pPr>
          </a:lstStyle>
          <a:p>
            <a:r>
              <a:rPr lang="en-US" dirty="0"/>
              <a:t>BOARD</a:t>
            </a:r>
            <a:endParaRPr dirty="0"/>
          </a:p>
        </p:txBody>
      </p:sp>
      <p:sp>
        <p:nvSpPr>
          <p:cNvPr id="740" name="slide15_shape3"/>
          <p:cNvSpPr txBox="1"/>
          <p:nvPr/>
        </p:nvSpPr>
        <p:spPr>
          <a:xfrm>
            <a:off x="8310706" y="3084775"/>
            <a:ext cx="2251576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200" dirty="0"/>
              <a:t>공지사항 전체 </a:t>
            </a:r>
            <a:r>
              <a:rPr lang="en-US" altLang="ko-KR" sz="1200" dirty="0"/>
              <a:t>(CRUD)</a:t>
            </a:r>
          </a:p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200" dirty="0"/>
              <a:t>공지사항 상세조회</a:t>
            </a:r>
            <a:endParaRPr lang="en-US" altLang="ko-KR" sz="1200" dirty="0"/>
          </a:p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200" dirty="0"/>
              <a:t>공지사항 검색기능</a:t>
            </a:r>
            <a:endParaRPr lang="en-US" altLang="ko-KR" sz="1200" dirty="0"/>
          </a:p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200" dirty="0"/>
              <a:t>공지사항 카테고리기능</a:t>
            </a:r>
          </a:p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200" dirty="0"/>
              <a:t>FAQ (CRUD)</a:t>
            </a:r>
          </a:p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200" dirty="0"/>
              <a:t>1:1 </a:t>
            </a:r>
            <a:r>
              <a:rPr lang="ko-KR" altLang="en-US" sz="1200" dirty="0"/>
              <a:t>문의 </a:t>
            </a:r>
            <a:r>
              <a:rPr lang="en-US" altLang="ko-KR" sz="1200" dirty="0"/>
              <a:t>(CRUD)</a:t>
            </a:r>
          </a:p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200" dirty="0"/>
              <a:t>1:1 </a:t>
            </a:r>
            <a:r>
              <a:rPr lang="ko-KR" altLang="en-US" sz="1200" dirty="0"/>
              <a:t>문의 상세조회</a:t>
            </a:r>
            <a:endParaRPr lang="en-US" altLang="ko-KR" sz="1200" dirty="0"/>
          </a:p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200" dirty="0"/>
              <a:t>1:1 </a:t>
            </a:r>
            <a:r>
              <a:rPr lang="ko-KR" altLang="en-US" sz="1200" dirty="0"/>
              <a:t>문의 댓글</a:t>
            </a:r>
            <a:endParaRPr lang="en-US" altLang="ko-KR" sz="1200" dirty="0"/>
          </a:p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200" dirty="0"/>
              <a:t>1:1 </a:t>
            </a:r>
            <a:r>
              <a:rPr lang="ko-KR" altLang="en-US" sz="1200" dirty="0"/>
              <a:t>문의 검색기능</a:t>
            </a:r>
            <a:endParaRPr lang="en-US" altLang="ko-KR" sz="1200" dirty="0"/>
          </a:p>
        </p:txBody>
      </p:sp>
      <p:sp>
        <p:nvSpPr>
          <p:cNvPr id="741" name="slide15_shape4"/>
          <p:cNvSpPr txBox="1"/>
          <p:nvPr/>
        </p:nvSpPr>
        <p:spPr>
          <a:xfrm>
            <a:off x="10562282" y="2026725"/>
            <a:ext cx="477285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함초롬돋움"/>
                <a:ea typeface="함초롬돋움"/>
                <a:cs typeface="함초롬돋움"/>
                <a:sym typeface="함초롬돋움"/>
              </a:defRPr>
            </a:lvl1pPr>
          </a:lstStyle>
          <a:p>
            <a:r>
              <a:rPr lang="ko-KR" altLang="en-US" dirty="0"/>
              <a:t>게시판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37307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C81C577-652E-93B9-2ACD-A6926481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355"/>
            <a:ext cx="8646118" cy="5940021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736641" y="-127645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-153987" y="44624"/>
            <a:ext cx="30572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en-US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공지사항</a:t>
            </a: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페이지</a:t>
            </a: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 dirty="0" err="1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고객센터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공지사항</a:t>
            </a:r>
            <a:endParaRPr lang="en-US" altLang="ko-KR" sz="1100" dirty="0">
              <a:solidFill>
                <a:srgbClr val="385723"/>
              </a:solidFill>
              <a:latin typeface="함초롬돋움"/>
            </a:endParaRP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96514"/>
              </p:ext>
            </p:extLst>
          </p:nvPr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작성하기 폼으로 이동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작성일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조회수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제목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카테고리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번호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페이지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검색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nppt_168670274678431794"/>
          <p:cNvSpPr/>
          <p:nvPr/>
        </p:nvSpPr>
        <p:spPr>
          <a:xfrm>
            <a:off x="5719917" y="3496041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>
                <a:solidFill>
                  <a:schemeClr val="bg1">
                    <a:alpha val="100000"/>
                  </a:schemeClr>
                </a:solidFill>
                <a:latin typeface="+mn-cs"/>
              </a:rPr>
              <a:t>2</a:t>
            </a:r>
          </a:p>
        </p:txBody>
      </p:sp>
      <p:sp>
        <p:nvSpPr>
          <p:cNvPr id="11" name="nppt_168670274678431798"/>
          <p:cNvSpPr/>
          <p:nvPr/>
        </p:nvSpPr>
        <p:spPr>
          <a:xfrm flipH="1">
            <a:off x="8096046" y="3624683"/>
            <a:ext cx="287382" cy="267900"/>
          </a:xfrm>
          <a:prstGeom prst="accentBorderCallout1">
            <a:avLst>
              <a:gd name="adj1" fmla="val 34785"/>
              <a:gd name="adj2" fmla="val  112482"/>
              <a:gd name="adj3" fmla="val 161127"/>
              <a:gd name="adj4" fmla="val 215991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3</a:t>
            </a:r>
          </a:p>
        </p:txBody>
      </p:sp>
      <p:sp>
        <p:nvSpPr>
          <p:cNvPr id="12" name="nppt_168670274678431802"/>
          <p:cNvSpPr/>
          <p:nvPr/>
        </p:nvSpPr>
        <p:spPr>
          <a:xfrm>
            <a:off x="2459673" y="3456629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65973"/>
              <a:gd name="adj4" fmla="val -9826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5</a:t>
            </a:r>
          </a:p>
        </p:txBody>
      </p:sp>
      <p:sp>
        <p:nvSpPr>
          <p:cNvPr id="13" name="nppt_168670274678431810"/>
          <p:cNvSpPr/>
          <p:nvPr/>
        </p:nvSpPr>
        <p:spPr>
          <a:xfrm flipH="1">
            <a:off x="4779916" y="356570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56031"/>
              <a:gd name="adj4" fmla="val 2301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4</a:t>
            </a:r>
          </a:p>
        </p:txBody>
      </p:sp>
      <p:sp>
        <p:nvSpPr>
          <p:cNvPr id="14" name="nppt_168670274678431814"/>
          <p:cNvSpPr/>
          <p:nvPr/>
        </p:nvSpPr>
        <p:spPr>
          <a:xfrm>
            <a:off x="839706" y="3490733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45607"/>
              <a:gd name="adj4" fmla="val -6947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nppt_168670274678432799"/>
          <p:cNvSpPr/>
          <p:nvPr/>
        </p:nvSpPr>
        <p:spPr>
          <a:xfrm flipH="1">
            <a:off x="8183851" y="324677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1</a:t>
            </a:r>
          </a:p>
        </p:txBody>
      </p:sp>
      <p:sp>
        <p:nvSpPr>
          <p:cNvPr id="19" name="nppt_168670274678431814">
            <a:extLst>
              <a:ext uri="{FF2B5EF4-FFF2-40B4-BE49-F238E27FC236}">
                <a16:creationId xmlns:a16="http://schemas.microsoft.com/office/drawing/2014/main" id="{3DAB52D6-E1A5-C899-4383-4DD3A2F62C55}"/>
              </a:ext>
            </a:extLst>
          </p:cNvPr>
          <p:cNvSpPr/>
          <p:nvPr/>
        </p:nvSpPr>
        <p:spPr>
          <a:xfrm>
            <a:off x="4492533" y="5338768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45607"/>
              <a:gd name="adj4" fmla="val -6947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20" name="nppt_168670274678431814">
            <a:extLst>
              <a:ext uri="{FF2B5EF4-FFF2-40B4-BE49-F238E27FC236}">
                <a16:creationId xmlns:a16="http://schemas.microsoft.com/office/drawing/2014/main" id="{444A486A-80FD-2D2B-8A6B-B420C43CA1EA}"/>
              </a:ext>
            </a:extLst>
          </p:cNvPr>
          <p:cNvSpPr/>
          <p:nvPr/>
        </p:nvSpPr>
        <p:spPr>
          <a:xfrm>
            <a:off x="4547215" y="5984645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45607"/>
              <a:gd name="adj4" fmla="val -6947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51168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359130-F6BC-A244-BB2A-F737B6A9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819"/>
            <a:ext cx="8646118" cy="5854180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341750" y="100202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0" y="88311"/>
            <a:ext cx="22365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en-US" sz="3200" b="1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작성</a:t>
            </a:r>
            <a:r>
              <a:rPr lang="ko-KR" altLang="ko-KR" sz="3200" b="1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페이지</a:t>
            </a:r>
            <a:endParaRPr lang="ko-KR" altLang="ko-KR" sz="3200" b="1" dirty="0">
              <a:solidFill>
                <a:schemeClr val="accent6">
                  <a:alpha val="100000"/>
                  <a:lumMod val="50000"/>
                </a:schemeClr>
              </a:solidFill>
              <a:ea typeface="함초롬돋움"/>
            </a:endParaRP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 dirty="0" err="1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고객센터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공지사항</a:t>
            </a:r>
            <a:endParaRPr lang="en-US" altLang="ko-KR" sz="1100" dirty="0">
              <a:solidFill>
                <a:srgbClr val="385723"/>
              </a:solidFill>
              <a:latin typeface="함초롬돋움"/>
            </a:endParaRP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936999"/>
              </p:ext>
            </p:extLst>
          </p:nvPr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제목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작성자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카테고리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제목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내용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작성버튼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목록버튼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검색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nppt_168670274678431798"/>
          <p:cNvSpPr/>
          <p:nvPr/>
        </p:nvSpPr>
        <p:spPr>
          <a:xfrm flipH="1">
            <a:off x="839706" y="2501273"/>
            <a:ext cx="287382" cy="267900"/>
          </a:xfrm>
          <a:prstGeom prst="accentBorderCallout1">
            <a:avLst>
              <a:gd name="adj1" fmla="val 34785"/>
              <a:gd name="adj2" fmla="val  112482"/>
              <a:gd name="adj3" fmla="val 78282"/>
              <a:gd name="adj4" fmla="val 225258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3</a:t>
            </a:r>
          </a:p>
        </p:txBody>
      </p:sp>
      <p:sp>
        <p:nvSpPr>
          <p:cNvPr id="13" name="nppt_168670274678431810"/>
          <p:cNvSpPr/>
          <p:nvPr/>
        </p:nvSpPr>
        <p:spPr>
          <a:xfrm flipH="1">
            <a:off x="3647210" y="311282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56031"/>
              <a:gd name="adj4" fmla="val 2301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4</a:t>
            </a:r>
          </a:p>
        </p:txBody>
      </p:sp>
      <p:sp>
        <p:nvSpPr>
          <p:cNvPr id="15" name="nppt_168670274678432799"/>
          <p:cNvSpPr/>
          <p:nvPr/>
        </p:nvSpPr>
        <p:spPr>
          <a:xfrm flipH="1">
            <a:off x="1712029" y="164874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1</a:t>
            </a:r>
          </a:p>
        </p:txBody>
      </p:sp>
      <p:sp>
        <p:nvSpPr>
          <p:cNvPr id="21" name="nppt_168670274678432799">
            <a:extLst>
              <a:ext uri="{FF2B5EF4-FFF2-40B4-BE49-F238E27FC236}">
                <a16:creationId xmlns:a16="http://schemas.microsoft.com/office/drawing/2014/main" id="{1E8A29FE-9C5A-5E8F-F6FF-2CE90C002FDB}"/>
              </a:ext>
            </a:extLst>
          </p:cNvPr>
          <p:cNvSpPr/>
          <p:nvPr/>
        </p:nvSpPr>
        <p:spPr>
          <a:xfrm flipH="1">
            <a:off x="1877531" y="215711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2</a:t>
            </a:r>
          </a:p>
        </p:txBody>
      </p:sp>
      <p:sp>
        <p:nvSpPr>
          <p:cNvPr id="22" name="nppt_168670274678431794">
            <a:extLst>
              <a:ext uri="{FF2B5EF4-FFF2-40B4-BE49-F238E27FC236}">
                <a16:creationId xmlns:a16="http://schemas.microsoft.com/office/drawing/2014/main" id="{12D59824-85E4-5F37-A9DD-66D439AAE9BE}"/>
              </a:ext>
            </a:extLst>
          </p:cNvPr>
          <p:cNvSpPr/>
          <p:nvPr/>
        </p:nvSpPr>
        <p:spPr>
          <a:xfrm>
            <a:off x="8082568" y="6007497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6</a:t>
            </a:r>
          </a:p>
        </p:txBody>
      </p:sp>
      <p:sp>
        <p:nvSpPr>
          <p:cNvPr id="23" name="nppt_168670274678431794">
            <a:extLst>
              <a:ext uri="{FF2B5EF4-FFF2-40B4-BE49-F238E27FC236}">
                <a16:creationId xmlns:a16="http://schemas.microsoft.com/office/drawing/2014/main" id="{C6978982-98EA-54D9-744A-15424EE7B38E}"/>
              </a:ext>
            </a:extLst>
          </p:cNvPr>
          <p:cNvSpPr/>
          <p:nvPr/>
        </p:nvSpPr>
        <p:spPr>
          <a:xfrm>
            <a:off x="7450849" y="6207736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8101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4_shape1"/>
          <p:cNvSpPr/>
          <p:nvPr/>
        </p:nvSpPr>
        <p:spPr>
          <a:xfrm rot="5400000">
            <a:off x="2109416" y="-1174697"/>
            <a:ext cx="4153607" cy="8275295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12" name="slide4_picture1" descr="slide4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7" y="1094324"/>
            <a:ext cx="7734215" cy="3712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slide4_picture2" descr="slide4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0000">
            <a:off x="2195221" y="-179660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lide4_shape2"/>
          <p:cNvSpPr txBox="1"/>
          <p:nvPr/>
        </p:nvSpPr>
        <p:spPr>
          <a:xfrm>
            <a:off x="313234" y="66155"/>
            <a:ext cx="1974731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상품 리스트</a:t>
            </a:r>
          </a:p>
        </p:txBody>
      </p:sp>
      <p:sp>
        <p:nvSpPr>
          <p:cNvPr id="115" name="slide4_shape3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6" name="slide4_shape4"/>
          <p:cNvSpPr/>
          <p:nvPr/>
        </p:nvSpPr>
        <p:spPr>
          <a:xfrm>
            <a:off x="1385740" y="2840478"/>
            <a:ext cx="6454632" cy="246815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19" name="slide4_shape5"/>
          <p:cNvGrpSpPr/>
          <p:nvPr/>
        </p:nvGrpSpPr>
        <p:grpSpPr>
          <a:xfrm>
            <a:off x="8943509" y="1003818"/>
            <a:ext cx="2798580" cy="630899"/>
            <a:chOff x="0" y="0"/>
            <a:chExt cx="2798578" cy="630898"/>
          </a:xfrm>
        </p:grpSpPr>
        <p:sp>
          <p:nvSpPr>
            <p:cNvPr id="117" name="Rounded Rectangle"/>
            <p:cNvSpPr/>
            <p:nvPr/>
          </p:nvSpPr>
          <p:spPr>
            <a:xfrm>
              <a:off x="0" y="0"/>
              <a:ext cx="2798579" cy="630899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관리자 사이트 &gt; 상품…"/>
            <p:cNvSpPr txBox="1"/>
            <p:nvPr/>
          </p:nvSpPr>
          <p:spPr>
            <a:xfrm>
              <a:off x="82867" y="94847"/>
              <a:ext cx="2632845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관리자 사이트 &gt; 상품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상품리스트</a:t>
              </a:r>
            </a:p>
          </p:txBody>
        </p:sp>
      </p:grpSp>
      <p:grpSp>
        <p:nvGrpSpPr>
          <p:cNvPr id="122" name="slide4_shape6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20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21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23" name="Table 1"/>
          <p:cNvGraphicFramePr/>
          <p:nvPr/>
        </p:nvGraphicFramePr>
        <p:xfrm>
          <a:off x="8774068" y="1862130"/>
          <a:ext cx="3137462" cy="193890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리스트로 연결되는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상품을 카테고리 별로 보는 드롭다운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상품명 검색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상품명을 검색하고 결과값을 보는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열 클릭 시 상품 상세 등록페이지로 이동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28" name="slide4_shape7"/>
          <p:cNvGrpSpPr/>
          <p:nvPr/>
        </p:nvGrpSpPr>
        <p:grpSpPr>
          <a:xfrm>
            <a:off x="958799" y="2148931"/>
            <a:ext cx="1140285" cy="307341"/>
            <a:chOff x="0" y="0"/>
            <a:chExt cx="1140283" cy="307340"/>
          </a:xfrm>
        </p:grpSpPr>
        <p:grpSp>
          <p:nvGrpSpPr>
            <p:cNvPr id="126" name="Group"/>
            <p:cNvGrpSpPr/>
            <p:nvPr/>
          </p:nvGrpSpPr>
          <p:grpSpPr>
            <a:xfrm>
              <a:off x="0" y="19719"/>
              <a:ext cx="1140284" cy="267901"/>
              <a:chOff x="0" y="0"/>
              <a:chExt cx="1140283" cy="267899"/>
            </a:xfrm>
          </p:grpSpPr>
          <p:sp>
            <p:nvSpPr>
              <p:cNvPr id="124" name="Rectangle"/>
              <p:cNvSpPr/>
              <p:nvPr/>
            </p:nvSpPr>
            <p:spPr>
              <a:xfrm>
                <a:off x="81702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25" name="Shape"/>
              <p:cNvSpPr/>
              <p:nvPr/>
            </p:nvSpPr>
            <p:spPr>
              <a:xfrm>
                <a:off x="0" y="0"/>
                <a:ext cx="114028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27" name="1"/>
            <p:cNvSpPr txBox="1"/>
            <p:nvPr/>
          </p:nvSpPr>
          <p:spPr>
            <a:xfrm>
              <a:off x="872274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3" name="slide4_shape8"/>
          <p:cNvGrpSpPr/>
          <p:nvPr/>
        </p:nvGrpSpPr>
        <p:grpSpPr>
          <a:xfrm>
            <a:off x="906839" y="1422799"/>
            <a:ext cx="550515" cy="556303"/>
            <a:chOff x="0" y="0"/>
            <a:chExt cx="550514" cy="556302"/>
          </a:xfrm>
        </p:grpSpPr>
        <p:grpSp>
          <p:nvGrpSpPr>
            <p:cNvPr id="131" name="Group"/>
            <p:cNvGrpSpPr/>
            <p:nvPr/>
          </p:nvGrpSpPr>
          <p:grpSpPr>
            <a:xfrm>
              <a:off x="0" y="19719"/>
              <a:ext cx="550515" cy="536584"/>
              <a:chOff x="0" y="0"/>
              <a:chExt cx="550514" cy="536582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0" name="Shape"/>
              <p:cNvSpPr/>
              <p:nvPr/>
            </p:nvSpPr>
            <p:spPr>
              <a:xfrm>
                <a:off x="323254" y="0"/>
                <a:ext cx="227261" cy="536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0784"/>
                    </a:lnTo>
                    <a:moveTo>
                      <a:pt x="0" y="3751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2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8" name="slide4_shape9"/>
          <p:cNvGrpSpPr/>
          <p:nvPr/>
        </p:nvGrpSpPr>
        <p:grpSpPr>
          <a:xfrm>
            <a:off x="2046302" y="1422799"/>
            <a:ext cx="323255" cy="539404"/>
            <a:chOff x="0" y="0"/>
            <a:chExt cx="323254" cy="539403"/>
          </a:xfrm>
        </p:grpSpPr>
        <p:grpSp>
          <p:nvGrpSpPr>
            <p:cNvPr id="136" name="Group"/>
            <p:cNvGrpSpPr/>
            <p:nvPr/>
          </p:nvGrpSpPr>
          <p:grpSpPr>
            <a:xfrm>
              <a:off x="0" y="19719"/>
              <a:ext cx="323255" cy="519684"/>
              <a:chOff x="0" y="0"/>
              <a:chExt cx="323254" cy="519683"/>
            </a:xfrm>
          </p:grpSpPr>
          <p:sp>
            <p:nvSpPr>
              <p:cNvPr id="134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35" name="Shape"/>
              <p:cNvSpPr/>
              <p:nvPr/>
            </p:nvSpPr>
            <p:spPr>
              <a:xfrm>
                <a:off x="61509" y="0"/>
                <a:ext cx="261746" cy="519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1135"/>
                    </a:lnTo>
                    <a:moveTo>
                      <a:pt x="21600" y="387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37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3" name="slide4_shape10"/>
          <p:cNvGrpSpPr/>
          <p:nvPr/>
        </p:nvGrpSpPr>
        <p:grpSpPr>
          <a:xfrm>
            <a:off x="2837720" y="1556749"/>
            <a:ext cx="481275" cy="437023"/>
            <a:chOff x="0" y="0"/>
            <a:chExt cx="481274" cy="437022"/>
          </a:xfrm>
        </p:grpSpPr>
        <p:grpSp>
          <p:nvGrpSpPr>
            <p:cNvPr id="141" name="Group"/>
            <p:cNvGrpSpPr/>
            <p:nvPr/>
          </p:nvGrpSpPr>
          <p:grpSpPr>
            <a:xfrm>
              <a:off x="0" y="19719"/>
              <a:ext cx="481275" cy="417303"/>
              <a:chOff x="0" y="0"/>
              <a:chExt cx="481274" cy="417302"/>
            </a:xfrm>
          </p:grpSpPr>
          <p:sp>
            <p:nvSpPr>
              <p:cNvPr id="139" name="Rectangle"/>
              <p:cNvSpPr/>
              <p:nvPr/>
            </p:nvSpPr>
            <p:spPr>
              <a:xfrm>
                <a:off x="15802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40" name="Shape"/>
              <p:cNvSpPr/>
              <p:nvPr/>
            </p:nvSpPr>
            <p:spPr>
              <a:xfrm>
                <a:off x="0" y="0"/>
                <a:ext cx="481275" cy="417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3867"/>
                    </a:lnTo>
                    <a:moveTo>
                      <a:pt x="21600" y="4824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42" name="4"/>
            <p:cNvSpPr txBox="1"/>
            <p:nvPr/>
          </p:nvSpPr>
          <p:spPr>
            <a:xfrm>
              <a:off x="213265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48" name="slide4_shape11"/>
          <p:cNvGrpSpPr/>
          <p:nvPr/>
        </p:nvGrpSpPr>
        <p:grpSpPr>
          <a:xfrm>
            <a:off x="2208075" y="3115161"/>
            <a:ext cx="833636" cy="529730"/>
            <a:chOff x="0" y="0"/>
            <a:chExt cx="833634" cy="529729"/>
          </a:xfrm>
        </p:grpSpPr>
        <p:grpSp>
          <p:nvGrpSpPr>
            <p:cNvPr id="146" name="Group"/>
            <p:cNvGrpSpPr/>
            <p:nvPr/>
          </p:nvGrpSpPr>
          <p:grpSpPr>
            <a:xfrm>
              <a:off x="0" y="0"/>
              <a:ext cx="833635" cy="510009"/>
              <a:chOff x="0" y="0"/>
              <a:chExt cx="833634" cy="510008"/>
            </a:xfrm>
          </p:grpSpPr>
          <p:sp>
            <p:nvSpPr>
              <p:cNvPr id="144" name="Rectangle"/>
              <p:cNvSpPr/>
              <p:nvPr/>
            </p:nvSpPr>
            <p:spPr>
              <a:xfrm>
                <a:off x="46199" y="242108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45" name="Shape"/>
              <p:cNvSpPr/>
              <p:nvPr/>
            </p:nvSpPr>
            <p:spPr>
              <a:xfrm>
                <a:off x="0" y="0"/>
                <a:ext cx="833635" cy="51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254"/>
                    </a:moveTo>
                    <a:lnTo>
                      <a:pt x="0" y="21600"/>
                    </a:lnTo>
                    <a:moveTo>
                      <a:pt x="0" y="15374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47" name="5"/>
            <p:cNvSpPr txBox="1"/>
            <p:nvPr/>
          </p:nvSpPr>
          <p:spPr>
            <a:xfrm>
              <a:off x="101444" y="222389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5BD4F-0681-9869-BC81-B3D3DB75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754"/>
            <a:ext cx="8646118" cy="5680246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736641" y="-127645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-153987" y="44624"/>
            <a:ext cx="30572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en-US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상세보기</a:t>
            </a: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페이지</a:t>
            </a: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 dirty="0" err="1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고객센터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공지사항</a:t>
            </a:r>
            <a:endParaRPr lang="en-US" altLang="ko-KR" sz="1100" dirty="0">
              <a:solidFill>
                <a:srgbClr val="385723"/>
              </a:solidFill>
              <a:latin typeface="함초롬돋움"/>
            </a:endParaRP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99927"/>
              </p:ext>
            </p:extLst>
          </p:nvPr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이전글</a:t>
                      </a: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 버튼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다음글</a:t>
                      </a: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 버튼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목록 버튼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수정 버튼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삭제버튼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제목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작성일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내용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nppt_168670274678431794"/>
          <p:cNvSpPr/>
          <p:nvPr/>
        </p:nvSpPr>
        <p:spPr>
          <a:xfrm>
            <a:off x="7213712" y="5716745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4</a:t>
            </a:r>
          </a:p>
        </p:txBody>
      </p:sp>
      <p:sp>
        <p:nvSpPr>
          <p:cNvPr id="11" name="nppt_168670274678431798"/>
          <p:cNvSpPr/>
          <p:nvPr/>
        </p:nvSpPr>
        <p:spPr>
          <a:xfrm flipH="1">
            <a:off x="980841" y="5984645"/>
            <a:ext cx="287382" cy="267900"/>
          </a:xfrm>
          <a:prstGeom prst="accentBorderCallout1">
            <a:avLst>
              <a:gd name="adj1" fmla="val 34785"/>
              <a:gd name="adj2" fmla="val  112482"/>
              <a:gd name="adj3" fmla="val 124675"/>
              <a:gd name="adj4" fmla="val 2345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3</a:t>
            </a:r>
          </a:p>
        </p:txBody>
      </p:sp>
      <p:sp>
        <p:nvSpPr>
          <p:cNvPr id="12" name="nppt_168670274678431802"/>
          <p:cNvSpPr/>
          <p:nvPr/>
        </p:nvSpPr>
        <p:spPr>
          <a:xfrm>
            <a:off x="1571906" y="3749977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79814"/>
              <a:gd name="adj4" fmla="val -1106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7</a:t>
            </a:r>
          </a:p>
        </p:txBody>
      </p:sp>
      <p:sp>
        <p:nvSpPr>
          <p:cNvPr id="13" name="nppt_168670274678431810"/>
          <p:cNvSpPr/>
          <p:nvPr/>
        </p:nvSpPr>
        <p:spPr>
          <a:xfrm flipH="1">
            <a:off x="1578769" y="4298332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56031"/>
              <a:gd name="adj4" fmla="val 2301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8</a:t>
            </a:r>
          </a:p>
        </p:txBody>
      </p:sp>
      <p:sp>
        <p:nvSpPr>
          <p:cNvPr id="14" name="nppt_168670274678431814"/>
          <p:cNvSpPr/>
          <p:nvPr/>
        </p:nvSpPr>
        <p:spPr>
          <a:xfrm>
            <a:off x="980841" y="2990361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45607"/>
              <a:gd name="adj4" fmla="val -6947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" name="nppt_168670274678432799"/>
          <p:cNvSpPr/>
          <p:nvPr/>
        </p:nvSpPr>
        <p:spPr>
          <a:xfrm flipH="1">
            <a:off x="839706" y="5070868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1</a:t>
            </a:r>
          </a:p>
        </p:txBody>
      </p:sp>
      <p:sp>
        <p:nvSpPr>
          <p:cNvPr id="19" name="nppt_168670274678431814">
            <a:extLst>
              <a:ext uri="{FF2B5EF4-FFF2-40B4-BE49-F238E27FC236}">
                <a16:creationId xmlns:a16="http://schemas.microsoft.com/office/drawing/2014/main" id="{3DAB52D6-E1A5-C899-4383-4DD3A2F62C55}"/>
              </a:ext>
            </a:extLst>
          </p:cNvPr>
          <p:cNvSpPr/>
          <p:nvPr/>
        </p:nvSpPr>
        <p:spPr>
          <a:xfrm>
            <a:off x="4492533" y="5338768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45607"/>
              <a:gd name="adj4" fmla="val -6947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20" name="nppt_168670274678431814">
            <a:extLst>
              <a:ext uri="{FF2B5EF4-FFF2-40B4-BE49-F238E27FC236}">
                <a16:creationId xmlns:a16="http://schemas.microsoft.com/office/drawing/2014/main" id="{444A486A-80FD-2D2B-8A6B-B420C43CA1EA}"/>
              </a:ext>
            </a:extLst>
          </p:cNvPr>
          <p:cNvSpPr/>
          <p:nvPr/>
        </p:nvSpPr>
        <p:spPr>
          <a:xfrm>
            <a:off x="4547215" y="5984645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45607"/>
              <a:gd name="adj4" fmla="val -6947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16" name="nppt_168670274678432799">
            <a:extLst>
              <a:ext uri="{FF2B5EF4-FFF2-40B4-BE49-F238E27FC236}">
                <a16:creationId xmlns:a16="http://schemas.microsoft.com/office/drawing/2014/main" id="{4FD88B3F-E540-7C8E-886D-662D4F97CB3F}"/>
              </a:ext>
            </a:extLst>
          </p:cNvPr>
          <p:cNvSpPr/>
          <p:nvPr/>
        </p:nvSpPr>
        <p:spPr>
          <a:xfrm flipH="1">
            <a:off x="839706" y="5503424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2</a:t>
            </a:r>
          </a:p>
        </p:txBody>
      </p:sp>
      <p:sp>
        <p:nvSpPr>
          <p:cNvPr id="17" name="nppt_168670274678431794">
            <a:extLst>
              <a:ext uri="{FF2B5EF4-FFF2-40B4-BE49-F238E27FC236}">
                <a16:creationId xmlns:a16="http://schemas.microsoft.com/office/drawing/2014/main" id="{760ABB11-6874-FF5A-28A0-B9EED677E7B3}"/>
              </a:ext>
            </a:extLst>
          </p:cNvPr>
          <p:cNvSpPr/>
          <p:nvPr/>
        </p:nvSpPr>
        <p:spPr>
          <a:xfrm>
            <a:off x="7857977" y="5593553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85548"/>
              <a:gd name="adj4" fmla="val 16244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76182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B568E9-0707-638D-CBFB-F12053F8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433"/>
            <a:ext cx="8646118" cy="5747256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341750" y="100202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0" y="88311"/>
            <a:ext cx="22365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en-US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수정</a:t>
            </a: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페이지</a:t>
            </a: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 dirty="0" err="1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고객센터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공지사항</a:t>
            </a:r>
            <a:endParaRPr lang="en-US" altLang="ko-KR" sz="1100" dirty="0">
              <a:solidFill>
                <a:srgbClr val="385723"/>
              </a:solidFill>
              <a:latin typeface="함초롬돋움"/>
            </a:endParaRP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555990"/>
              </p:ext>
            </p:extLst>
          </p:nvPr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제목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작성자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공지사항 카테고리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내용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수정버튼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목록버튼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nppt_168670274678431798"/>
          <p:cNvSpPr/>
          <p:nvPr/>
        </p:nvSpPr>
        <p:spPr>
          <a:xfrm flipH="1">
            <a:off x="839706" y="2501273"/>
            <a:ext cx="287382" cy="267900"/>
          </a:xfrm>
          <a:prstGeom prst="accentBorderCallout1">
            <a:avLst>
              <a:gd name="adj1" fmla="val 34785"/>
              <a:gd name="adj2" fmla="val  112482"/>
              <a:gd name="adj3" fmla="val 78282"/>
              <a:gd name="adj4" fmla="val 225258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3</a:t>
            </a:r>
          </a:p>
        </p:txBody>
      </p:sp>
      <p:sp>
        <p:nvSpPr>
          <p:cNvPr id="13" name="nppt_168670274678431810"/>
          <p:cNvSpPr/>
          <p:nvPr/>
        </p:nvSpPr>
        <p:spPr>
          <a:xfrm flipH="1">
            <a:off x="3647210" y="311282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56031"/>
              <a:gd name="adj4" fmla="val 2301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4</a:t>
            </a:r>
          </a:p>
        </p:txBody>
      </p:sp>
      <p:sp>
        <p:nvSpPr>
          <p:cNvPr id="15" name="nppt_168670274678432799"/>
          <p:cNvSpPr/>
          <p:nvPr/>
        </p:nvSpPr>
        <p:spPr>
          <a:xfrm flipH="1">
            <a:off x="1712029" y="164874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1</a:t>
            </a:r>
          </a:p>
        </p:txBody>
      </p:sp>
      <p:sp>
        <p:nvSpPr>
          <p:cNvPr id="21" name="nppt_168670274678432799">
            <a:extLst>
              <a:ext uri="{FF2B5EF4-FFF2-40B4-BE49-F238E27FC236}">
                <a16:creationId xmlns:a16="http://schemas.microsoft.com/office/drawing/2014/main" id="{1E8A29FE-9C5A-5E8F-F6FF-2CE90C002FDB}"/>
              </a:ext>
            </a:extLst>
          </p:cNvPr>
          <p:cNvSpPr/>
          <p:nvPr/>
        </p:nvSpPr>
        <p:spPr>
          <a:xfrm flipH="1">
            <a:off x="1877531" y="215711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2</a:t>
            </a:r>
          </a:p>
        </p:txBody>
      </p:sp>
      <p:sp>
        <p:nvSpPr>
          <p:cNvPr id="22" name="nppt_168670274678431794">
            <a:extLst>
              <a:ext uri="{FF2B5EF4-FFF2-40B4-BE49-F238E27FC236}">
                <a16:creationId xmlns:a16="http://schemas.microsoft.com/office/drawing/2014/main" id="{12D59824-85E4-5F37-A9DD-66D439AAE9BE}"/>
              </a:ext>
            </a:extLst>
          </p:cNvPr>
          <p:cNvSpPr/>
          <p:nvPr/>
        </p:nvSpPr>
        <p:spPr>
          <a:xfrm>
            <a:off x="8082568" y="6007497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6</a:t>
            </a:r>
          </a:p>
        </p:txBody>
      </p:sp>
      <p:sp>
        <p:nvSpPr>
          <p:cNvPr id="23" name="nppt_168670274678431794">
            <a:extLst>
              <a:ext uri="{FF2B5EF4-FFF2-40B4-BE49-F238E27FC236}">
                <a16:creationId xmlns:a16="http://schemas.microsoft.com/office/drawing/2014/main" id="{C6978982-98EA-54D9-744A-15424EE7B38E}"/>
              </a:ext>
            </a:extLst>
          </p:cNvPr>
          <p:cNvSpPr/>
          <p:nvPr/>
        </p:nvSpPr>
        <p:spPr>
          <a:xfrm>
            <a:off x="7513410" y="6305845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12645"/>
              <a:gd name="adj4" fmla="val 19642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25767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4252C-9787-5C36-6263-AFAD6EAD7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" y="823548"/>
            <a:ext cx="8561258" cy="5989827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736641" y="-127645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84860" y="44624"/>
            <a:ext cx="281840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en-US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1:1</a:t>
            </a:r>
            <a:r>
              <a:rPr lang="ko-KR" altLang="en-US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문의</a:t>
            </a: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페이지</a:t>
            </a: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 dirty="0" err="1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고객센터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1:1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문의</a:t>
            </a:r>
            <a:endParaRPr lang="en-US" altLang="ko-KR" sz="1100" dirty="0">
              <a:solidFill>
                <a:srgbClr val="385723"/>
              </a:solidFill>
              <a:latin typeface="함초롬돋움"/>
            </a:endParaRP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689613"/>
              </p:ext>
            </p:extLst>
          </p:nvPr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1:1</a:t>
                      </a: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문의 작성하기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작성일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작성자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제목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번호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페이지이동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nppt_168670274678431794"/>
          <p:cNvSpPr/>
          <p:nvPr/>
        </p:nvSpPr>
        <p:spPr>
          <a:xfrm>
            <a:off x="7298419" y="3254251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1</a:t>
            </a:r>
          </a:p>
        </p:txBody>
      </p:sp>
      <p:sp>
        <p:nvSpPr>
          <p:cNvPr id="12" name="nppt_168670274678431802"/>
          <p:cNvSpPr/>
          <p:nvPr/>
        </p:nvSpPr>
        <p:spPr>
          <a:xfrm>
            <a:off x="2734247" y="3869018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65973"/>
              <a:gd name="adj4" fmla="val -9826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4</a:t>
            </a:r>
          </a:p>
        </p:txBody>
      </p:sp>
      <p:sp>
        <p:nvSpPr>
          <p:cNvPr id="13" name="nppt_168670274678431810"/>
          <p:cNvSpPr/>
          <p:nvPr/>
        </p:nvSpPr>
        <p:spPr>
          <a:xfrm flipH="1">
            <a:off x="5478984" y="3810353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56031"/>
              <a:gd name="adj4" fmla="val 2301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3</a:t>
            </a:r>
          </a:p>
        </p:txBody>
      </p:sp>
      <p:sp>
        <p:nvSpPr>
          <p:cNvPr id="14" name="nppt_168670274678431814"/>
          <p:cNvSpPr/>
          <p:nvPr/>
        </p:nvSpPr>
        <p:spPr>
          <a:xfrm>
            <a:off x="978480" y="3833607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45607"/>
              <a:gd name="adj4" fmla="val -6947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9" name="nppt_168670274678431814">
            <a:extLst>
              <a:ext uri="{FF2B5EF4-FFF2-40B4-BE49-F238E27FC236}">
                <a16:creationId xmlns:a16="http://schemas.microsoft.com/office/drawing/2014/main" id="{3DAB52D6-E1A5-C899-4383-4DD3A2F62C55}"/>
              </a:ext>
            </a:extLst>
          </p:cNvPr>
          <p:cNvSpPr/>
          <p:nvPr/>
        </p:nvSpPr>
        <p:spPr>
          <a:xfrm>
            <a:off x="4643453" y="5498566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45607"/>
              <a:gd name="adj4" fmla="val -6947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6" name="nppt_168670274678431794">
            <a:extLst>
              <a:ext uri="{FF2B5EF4-FFF2-40B4-BE49-F238E27FC236}">
                <a16:creationId xmlns:a16="http://schemas.microsoft.com/office/drawing/2014/main" id="{C6B5DC49-A0C3-C8C4-027B-96BDE700A613}"/>
              </a:ext>
            </a:extLst>
          </p:cNvPr>
          <p:cNvSpPr/>
          <p:nvPr/>
        </p:nvSpPr>
        <p:spPr>
          <a:xfrm>
            <a:off x="6425634" y="3833607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83027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27CB18E-57B9-3FBF-1E2C-6E2DAAA4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130"/>
            <a:ext cx="8507499" cy="5668424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341750" y="100202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0" y="88311"/>
            <a:ext cx="22365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en-US" sz="3200" b="1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작성</a:t>
            </a:r>
            <a:r>
              <a:rPr lang="ko-KR" altLang="ko-KR" sz="3200" b="1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페이지</a:t>
            </a:r>
            <a:endParaRPr lang="ko-KR" altLang="ko-KR" sz="3200" b="1" dirty="0">
              <a:solidFill>
                <a:schemeClr val="accent6">
                  <a:alpha val="100000"/>
                  <a:lumMod val="50000"/>
                </a:schemeClr>
              </a:solidFill>
              <a:ea typeface="함초롬돋움"/>
            </a:endParaRP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 dirty="0" err="1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고객센터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공지사항</a:t>
            </a:r>
            <a:endParaRPr lang="en-US" altLang="ko-KR" sz="1100" dirty="0">
              <a:solidFill>
                <a:srgbClr val="385723"/>
              </a:solidFill>
              <a:latin typeface="함초롬돋움"/>
            </a:endParaRP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46025"/>
              </p:ext>
            </p:extLst>
          </p:nvPr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제목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작성자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내용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작성버튼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목록버튼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nppt_168670274678431810"/>
          <p:cNvSpPr/>
          <p:nvPr/>
        </p:nvSpPr>
        <p:spPr>
          <a:xfrm flipH="1">
            <a:off x="3647210" y="311282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56031"/>
              <a:gd name="adj4" fmla="val 2301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3</a:t>
            </a:r>
          </a:p>
        </p:txBody>
      </p:sp>
      <p:sp>
        <p:nvSpPr>
          <p:cNvPr id="15" name="nppt_168670274678432799"/>
          <p:cNvSpPr/>
          <p:nvPr/>
        </p:nvSpPr>
        <p:spPr>
          <a:xfrm flipH="1">
            <a:off x="1712029" y="164874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1</a:t>
            </a:r>
          </a:p>
        </p:txBody>
      </p:sp>
      <p:sp>
        <p:nvSpPr>
          <p:cNvPr id="21" name="nppt_168670274678432799">
            <a:extLst>
              <a:ext uri="{FF2B5EF4-FFF2-40B4-BE49-F238E27FC236}">
                <a16:creationId xmlns:a16="http://schemas.microsoft.com/office/drawing/2014/main" id="{1E8A29FE-9C5A-5E8F-F6FF-2CE90C002FDB}"/>
              </a:ext>
            </a:extLst>
          </p:cNvPr>
          <p:cNvSpPr/>
          <p:nvPr/>
        </p:nvSpPr>
        <p:spPr>
          <a:xfrm flipH="1">
            <a:off x="1877531" y="215711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2</a:t>
            </a:r>
          </a:p>
        </p:txBody>
      </p:sp>
      <p:sp>
        <p:nvSpPr>
          <p:cNvPr id="22" name="nppt_168670274678431794">
            <a:extLst>
              <a:ext uri="{FF2B5EF4-FFF2-40B4-BE49-F238E27FC236}">
                <a16:creationId xmlns:a16="http://schemas.microsoft.com/office/drawing/2014/main" id="{12D59824-85E4-5F37-A9DD-66D439AAE9BE}"/>
              </a:ext>
            </a:extLst>
          </p:cNvPr>
          <p:cNvSpPr/>
          <p:nvPr/>
        </p:nvSpPr>
        <p:spPr>
          <a:xfrm>
            <a:off x="7925908" y="5895117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4</a:t>
            </a:r>
          </a:p>
        </p:txBody>
      </p:sp>
      <p:sp>
        <p:nvSpPr>
          <p:cNvPr id="23" name="nppt_168670274678431794">
            <a:extLst>
              <a:ext uri="{FF2B5EF4-FFF2-40B4-BE49-F238E27FC236}">
                <a16:creationId xmlns:a16="http://schemas.microsoft.com/office/drawing/2014/main" id="{C6978982-98EA-54D9-744A-15424EE7B38E}"/>
              </a:ext>
            </a:extLst>
          </p:cNvPr>
          <p:cNvSpPr/>
          <p:nvPr/>
        </p:nvSpPr>
        <p:spPr>
          <a:xfrm>
            <a:off x="7344317" y="6029067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10969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051198C-2F57-CE39-C8F2-A3E78EB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" y="874763"/>
            <a:ext cx="8557341" cy="5938613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736641" y="-127645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-153987" y="44624"/>
            <a:ext cx="30572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en-US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상세보기</a:t>
            </a: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페이지</a:t>
            </a: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 dirty="0" err="1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고객센터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1:1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문의</a:t>
            </a:r>
            <a:endParaRPr lang="en-US" altLang="ko-KR" sz="1100" dirty="0">
              <a:solidFill>
                <a:srgbClr val="385723"/>
              </a:solidFill>
              <a:latin typeface="함초롬돋움"/>
            </a:endParaRP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081580"/>
              </p:ext>
            </p:extLst>
          </p:nvPr>
        </p:nvGraphicFramePr>
        <p:xfrm>
          <a:off x="8774068" y="2009910"/>
          <a:ext cx="3137462" cy="2739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 err="1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이전글</a:t>
                      </a: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 버튼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 err="1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다음글</a:t>
                      </a: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 버튼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목록 버튼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수정 버튼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삭제버튼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제목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작성일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내용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9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댓글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1316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10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댓글등록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934040"/>
                  </a:ext>
                </a:extLst>
              </a:tr>
            </a:tbl>
          </a:graphicData>
        </a:graphic>
      </p:graphicFrame>
      <p:sp>
        <p:nvSpPr>
          <p:cNvPr id="10" name="nppt_168670274678431794"/>
          <p:cNvSpPr/>
          <p:nvPr/>
        </p:nvSpPr>
        <p:spPr>
          <a:xfrm>
            <a:off x="7162877" y="5824278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4</a:t>
            </a:r>
          </a:p>
        </p:txBody>
      </p:sp>
      <p:sp>
        <p:nvSpPr>
          <p:cNvPr id="11" name="nppt_168670274678431798"/>
          <p:cNvSpPr/>
          <p:nvPr/>
        </p:nvSpPr>
        <p:spPr>
          <a:xfrm flipH="1">
            <a:off x="980841" y="5984645"/>
            <a:ext cx="287382" cy="267900"/>
          </a:xfrm>
          <a:prstGeom prst="accentBorderCallout1">
            <a:avLst>
              <a:gd name="adj1" fmla="val 34785"/>
              <a:gd name="adj2" fmla="val  112482"/>
              <a:gd name="adj3" fmla="val 124675"/>
              <a:gd name="adj4" fmla="val 2345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3</a:t>
            </a:r>
          </a:p>
        </p:txBody>
      </p:sp>
      <p:sp>
        <p:nvSpPr>
          <p:cNvPr id="12" name="nppt_168670274678431802"/>
          <p:cNvSpPr/>
          <p:nvPr/>
        </p:nvSpPr>
        <p:spPr>
          <a:xfrm>
            <a:off x="1548503" y="3161100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79814"/>
              <a:gd name="adj4" fmla="val -1106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8</a:t>
            </a:r>
          </a:p>
        </p:txBody>
      </p:sp>
      <p:sp>
        <p:nvSpPr>
          <p:cNvPr id="13" name="nppt_168670274678431810"/>
          <p:cNvSpPr/>
          <p:nvPr/>
        </p:nvSpPr>
        <p:spPr>
          <a:xfrm flipH="1">
            <a:off x="2553521" y="3576169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56031"/>
              <a:gd name="adj4" fmla="val 2301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9</a:t>
            </a:r>
          </a:p>
        </p:txBody>
      </p:sp>
      <p:sp>
        <p:nvSpPr>
          <p:cNvPr id="14" name="nppt_168670274678431814"/>
          <p:cNvSpPr/>
          <p:nvPr/>
        </p:nvSpPr>
        <p:spPr>
          <a:xfrm>
            <a:off x="1518327" y="2453437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15783"/>
              <a:gd name="adj4" fmla="val -8491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15" name="nppt_168670274678432799"/>
          <p:cNvSpPr/>
          <p:nvPr/>
        </p:nvSpPr>
        <p:spPr>
          <a:xfrm flipH="1">
            <a:off x="839706" y="5070868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1</a:t>
            </a:r>
          </a:p>
        </p:txBody>
      </p:sp>
      <p:sp>
        <p:nvSpPr>
          <p:cNvPr id="19" name="nppt_168670274678431814">
            <a:extLst>
              <a:ext uri="{FF2B5EF4-FFF2-40B4-BE49-F238E27FC236}">
                <a16:creationId xmlns:a16="http://schemas.microsoft.com/office/drawing/2014/main" id="{3DAB52D6-E1A5-C899-4383-4DD3A2F62C55}"/>
              </a:ext>
            </a:extLst>
          </p:cNvPr>
          <p:cNvSpPr/>
          <p:nvPr/>
        </p:nvSpPr>
        <p:spPr>
          <a:xfrm>
            <a:off x="1374636" y="1831233"/>
            <a:ext cx="287383" cy="267900"/>
          </a:xfrm>
          <a:prstGeom prst="accentBorderCallout1">
            <a:avLst>
              <a:gd name="adj1" fmla="val 48576"/>
              <a:gd name="adj2" fmla="val  -19290"/>
              <a:gd name="adj3" fmla="val 145607"/>
              <a:gd name="adj4" fmla="val -69470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6" name="nppt_168670274678432799">
            <a:extLst>
              <a:ext uri="{FF2B5EF4-FFF2-40B4-BE49-F238E27FC236}">
                <a16:creationId xmlns:a16="http://schemas.microsoft.com/office/drawing/2014/main" id="{4FD88B3F-E540-7C8E-886D-662D4F97CB3F}"/>
              </a:ext>
            </a:extLst>
          </p:cNvPr>
          <p:cNvSpPr/>
          <p:nvPr/>
        </p:nvSpPr>
        <p:spPr>
          <a:xfrm flipH="1">
            <a:off x="839706" y="5503424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2</a:t>
            </a:r>
          </a:p>
        </p:txBody>
      </p:sp>
      <p:sp>
        <p:nvSpPr>
          <p:cNvPr id="17" name="nppt_168670274678431794">
            <a:extLst>
              <a:ext uri="{FF2B5EF4-FFF2-40B4-BE49-F238E27FC236}">
                <a16:creationId xmlns:a16="http://schemas.microsoft.com/office/drawing/2014/main" id="{760ABB11-6874-FF5A-28A0-B9EED677E7B3}"/>
              </a:ext>
            </a:extLst>
          </p:cNvPr>
          <p:cNvSpPr/>
          <p:nvPr/>
        </p:nvSpPr>
        <p:spPr>
          <a:xfrm>
            <a:off x="7760806" y="5716745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85548"/>
              <a:gd name="adj4" fmla="val 16244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5</a:t>
            </a:r>
          </a:p>
        </p:txBody>
      </p:sp>
      <p:sp>
        <p:nvSpPr>
          <p:cNvPr id="23" name="nppt_168670274678431794">
            <a:extLst>
              <a:ext uri="{FF2B5EF4-FFF2-40B4-BE49-F238E27FC236}">
                <a16:creationId xmlns:a16="http://schemas.microsoft.com/office/drawing/2014/main" id="{298AC584-68B5-FD55-332D-7B077CADF77A}"/>
              </a:ext>
            </a:extLst>
          </p:cNvPr>
          <p:cNvSpPr/>
          <p:nvPr/>
        </p:nvSpPr>
        <p:spPr>
          <a:xfrm>
            <a:off x="6684886" y="3475485"/>
            <a:ext cx="420868" cy="267900"/>
          </a:xfrm>
          <a:prstGeom prst="accentBorderCallout1">
            <a:avLst>
              <a:gd name="adj1" fmla="val 56172"/>
              <a:gd name="adj2" fmla="val 112053"/>
              <a:gd name="adj3" fmla="val 185548"/>
              <a:gd name="adj4" fmla="val 16244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18289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CCD3C2-24CA-B1FF-98C8-0C89C8EC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218"/>
            <a:ext cx="8548990" cy="5688335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341750" y="100202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0" y="88311"/>
            <a:ext cx="22365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ko-KR" altLang="en-US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수정</a:t>
            </a:r>
            <a:r>
              <a:rPr lang="ko-KR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페이지</a:t>
            </a: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 dirty="0" err="1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고객센터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1:1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문의</a:t>
            </a:r>
            <a:endParaRPr lang="en-US" altLang="ko-KR" sz="1100" dirty="0">
              <a:solidFill>
                <a:srgbClr val="385723"/>
              </a:solidFill>
              <a:latin typeface="함초롬돋움"/>
            </a:endParaRP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448480"/>
              </p:ext>
            </p:extLst>
          </p:nvPr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제목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작성자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내용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공지사항 수정버튼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공지사항 목록버튼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nppt_168670274678431810"/>
          <p:cNvSpPr/>
          <p:nvPr/>
        </p:nvSpPr>
        <p:spPr>
          <a:xfrm flipH="1">
            <a:off x="3647210" y="3112827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56031"/>
              <a:gd name="adj4" fmla="val 23012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3</a:t>
            </a:r>
          </a:p>
        </p:txBody>
      </p:sp>
      <p:sp>
        <p:nvSpPr>
          <p:cNvPr id="15" name="nppt_168670274678432799"/>
          <p:cNvSpPr/>
          <p:nvPr/>
        </p:nvSpPr>
        <p:spPr>
          <a:xfrm flipH="1">
            <a:off x="1712029" y="164874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1</a:t>
            </a:r>
          </a:p>
        </p:txBody>
      </p:sp>
      <p:sp>
        <p:nvSpPr>
          <p:cNvPr id="21" name="nppt_168670274678432799">
            <a:extLst>
              <a:ext uri="{FF2B5EF4-FFF2-40B4-BE49-F238E27FC236}">
                <a16:creationId xmlns:a16="http://schemas.microsoft.com/office/drawing/2014/main" id="{1E8A29FE-9C5A-5E8F-F6FF-2CE90C002FDB}"/>
              </a:ext>
            </a:extLst>
          </p:cNvPr>
          <p:cNvSpPr/>
          <p:nvPr/>
        </p:nvSpPr>
        <p:spPr>
          <a:xfrm flipH="1">
            <a:off x="1877531" y="215711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79307"/>
              <a:gd name="adj4" fmla="val 23709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FFFFFF"/>
                </a:solidFill>
                <a:latin typeface="+mn-cs"/>
              </a:rPr>
              <a:t>2</a:t>
            </a:r>
          </a:p>
        </p:txBody>
      </p:sp>
      <p:sp>
        <p:nvSpPr>
          <p:cNvPr id="22" name="nppt_168670274678431794">
            <a:extLst>
              <a:ext uri="{FF2B5EF4-FFF2-40B4-BE49-F238E27FC236}">
                <a16:creationId xmlns:a16="http://schemas.microsoft.com/office/drawing/2014/main" id="{12D59824-85E4-5F37-A9DD-66D439AAE9BE}"/>
              </a:ext>
            </a:extLst>
          </p:cNvPr>
          <p:cNvSpPr/>
          <p:nvPr/>
        </p:nvSpPr>
        <p:spPr>
          <a:xfrm>
            <a:off x="8082568" y="6007497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4</a:t>
            </a:r>
          </a:p>
        </p:txBody>
      </p:sp>
      <p:sp>
        <p:nvSpPr>
          <p:cNvPr id="23" name="nppt_168670274678431794">
            <a:extLst>
              <a:ext uri="{FF2B5EF4-FFF2-40B4-BE49-F238E27FC236}">
                <a16:creationId xmlns:a16="http://schemas.microsoft.com/office/drawing/2014/main" id="{C6978982-98EA-54D9-744A-15424EE7B38E}"/>
              </a:ext>
            </a:extLst>
          </p:cNvPr>
          <p:cNvSpPr/>
          <p:nvPr/>
        </p:nvSpPr>
        <p:spPr>
          <a:xfrm>
            <a:off x="7513410" y="6305845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12645"/>
              <a:gd name="adj4" fmla="val 19642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77479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772236F-6B99-367A-99DB-9F0E89A9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394321"/>
            <a:ext cx="8623153" cy="5323938"/>
          </a:xfrm>
          <a:prstGeom prst="rect">
            <a:avLst/>
          </a:prstGeom>
        </p:spPr>
      </p:pic>
      <p:pic>
        <p:nvPicPr>
          <p:cNvPr id="4" name="nppt_1686702746784315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1174173" y="43756"/>
            <a:ext cx="859346" cy="1289019"/>
          </a:xfrm>
          <a:prstGeom prst="rect">
            <a:avLst/>
          </a:prstGeom>
        </p:spPr>
      </p:pic>
      <p:sp>
        <p:nvSpPr>
          <p:cNvPr id="5" name="nppt_168670274678431587"/>
          <p:cNvSpPr/>
          <p:nvPr/>
        </p:nvSpPr>
        <p:spPr>
          <a:xfrm>
            <a:off x="190144" y="17790"/>
            <a:ext cx="100700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>
              <a:lnSpc>
                <a:spcPct val="100000"/>
              </a:lnSpc>
              <a:buNone/>
            </a:pPr>
            <a:r>
              <a:rPr lang="en-US" altLang="ko-KR" sz="3200" b="1" dirty="0">
                <a:solidFill>
                  <a:schemeClr val="accent6">
                    <a:alpha val="100000"/>
                    <a:lumMod val="50000"/>
                  </a:schemeClr>
                </a:solidFill>
                <a:ea typeface="함초롬돋움"/>
              </a:rPr>
              <a:t>FAQ</a:t>
            </a:r>
            <a:endParaRPr lang="ko-KR" altLang="ko-KR" sz="3200" b="1" dirty="0">
              <a:solidFill>
                <a:schemeClr val="accent6">
                  <a:alpha val="100000"/>
                  <a:lumMod val="50000"/>
                </a:schemeClr>
              </a:solidFill>
              <a:ea typeface="함초롬돋움"/>
            </a:endParaRPr>
          </a:p>
        </p:txBody>
      </p:sp>
      <p:sp>
        <p:nvSpPr>
          <p:cNvPr id="6" name="nppt_168670274678431589"/>
          <p:cNvSpPr/>
          <p:nvPr/>
        </p:nvSpPr>
        <p:spPr>
          <a:xfrm rot="5400000">
            <a:off x="6898388" y="1747731"/>
            <a:ext cx="6858000" cy="3362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68670274678431593"/>
          <p:cNvSpPr/>
          <p:nvPr/>
        </p:nvSpPr>
        <p:spPr>
          <a:xfrm>
            <a:off x="8943510" y="1003819"/>
            <a:ext cx="2798579" cy="858312"/>
          </a:xfrm>
          <a:prstGeom prst="roundRect">
            <a:avLst/>
          </a:prstGeom>
          <a:noFill/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100" dirty="0" err="1">
                <a:solidFill>
                  <a:srgbClr val="385723"/>
                </a:solidFill>
                <a:ea typeface="함초롬돋움"/>
              </a:rPr>
              <a:t>메인화면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</a:t>
            </a:r>
            <a:r>
              <a:rPr lang="ko-KR" altLang="en-US" sz="1100" dirty="0">
                <a:solidFill>
                  <a:srgbClr val="385723"/>
                </a:solidFill>
                <a:latin typeface="함초롬돋움"/>
              </a:rPr>
              <a:t>고객센터</a:t>
            </a:r>
            <a:r>
              <a:rPr lang="en-US" altLang="ko-KR" sz="1100" dirty="0">
                <a:solidFill>
                  <a:srgbClr val="385723"/>
                </a:solidFill>
                <a:latin typeface="함초롬돋움"/>
              </a:rPr>
              <a:t> &gt; FAQ</a:t>
            </a:r>
          </a:p>
        </p:txBody>
      </p:sp>
      <p:sp>
        <p:nvSpPr>
          <p:cNvPr id="8" name="nppt_168670274678431597"/>
          <p:cNvSpPr/>
          <p:nvPr/>
        </p:nvSpPr>
        <p:spPr>
          <a:xfrm>
            <a:off x="8817103" y="873356"/>
            <a:ext cx="1121423" cy="259774"/>
          </a:xfrm>
          <a:prstGeom prst="roundRect">
            <a:avLst/>
          </a:prstGeom>
          <a:solidFill>
            <a:srgbClr val="385723"/>
          </a:solidFill>
          <a:ln w="1270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Summary</a:t>
            </a:r>
            <a:endParaRPr sz="14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97298"/>
              </p:ext>
            </p:extLst>
          </p:nvPr>
        </p:nvGraphicFramePr>
        <p:xfrm>
          <a:off x="8774068" y="2009910"/>
          <a:ext cx="3137462" cy="2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제목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내용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ea typeface="함초롬돋움"/>
                        </a:rPr>
                        <a:t>작성자</a:t>
                      </a:r>
                      <a:endParaRPr lang="ko-KR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ea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제목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번호</a:t>
                      </a:r>
                      <a:endParaRPr lang="en-US" altLang="ko-KR" sz="900" b="0" dirty="0">
                        <a:solidFill>
                          <a:schemeClr val="tx1">
                            <a:alpha val="100000"/>
                            <a:lumMod val="65000"/>
                            <a:lumOff val="35000"/>
                          </a:schemeClr>
                        </a:solidFill>
                        <a:latin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페이지이동</a:t>
                      </a:r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dirty="0">
                          <a:solidFill>
                            <a:schemeClr val="tx1">
                              <a:alpha val="100000"/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sz="9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8000" marR="0" marT="0" marB="0" anchor="ctr">
                    <a:lnL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L>
                    <a:lnR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R>
                    <a:lnT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T>
                    <a:lnB w="12700" cap="flat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/>
                      <a:tailEnd type="none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nppt_168670274678431794"/>
          <p:cNvSpPr/>
          <p:nvPr/>
        </p:nvSpPr>
        <p:spPr>
          <a:xfrm>
            <a:off x="263689" y="3422342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1</a:t>
            </a:r>
          </a:p>
        </p:txBody>
      </p:sp>
      <p:sp>
        <p:nvSpPr>
          <p:cNvPr id="16" name="nppt_168670274678431794">
            <a:extLst>
              <a:ext uri="{FF2B5EF4-FFF2-40B4-BE49-F238E27FC236}">
                <a16:creationId xmlns:a16="http://schemas.microsoft.com/office/drawing/2014/main" id="{C6B5DC49-A0C3-C8C4-027B-96BDE700A613}"/>
              </a:ext>
            </a:extLst>
          </p:cNvPr>
          <p:cNvSpPr/>
          <p:nvPr/>
        </p:nvSpPr>
        <p:spPr>
          <a:xfrm>
            <a:off x="-328393" y="4215744"/>
            <a:ext cx="287383" cy="267900"/>
          </a:xfrm>
          <a:prstGeom prst="accentBorderCallout1">
            <a:avLst>
              <a:gd name="adj1" fmla="val 56172"/>
              <a:gd name="adj2" fmla="val 112053"/>
              <a:gd name="adj3" fmla="val 155724"/>
              <a:gd name="adj4" fmla="val 17171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>
                    <a:alpha val="100000"/>
                  </a:schemeClr>
                </a:solidFill>
                <a:latin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46898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65DBE-6ADA-BCE4-406C-EC695D973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76"/>
          <a:stretch/>
        </p:blipFill>
        <p:spPr>
          <a:xfrm>
            <a:off x="485818" y="1472942"/>
            <a:ext cx="7772400" cy="4372548"/>
          </a:xfrm>
          <a:prstGeom prst="rect">
            <a:avLst/>
          </a:prstGeom>
        </p:spPr>
      </p:pic>
      <p:sp>
        <p:nvSpPr>
          <p:cNvPr id="3" name="nppt_168666805268411713">
            <a:extLst>
              <a:ext uri="{FF2B5EF4-FFF2-40B4-BE49-F238E27FC236}">
                <a16:creationId xmlns:a16="http://schemas.microsoft.com/office/drawing/2014/main" id="{B7FB9B59-1A58-C119-1F88-6F9C1CA28823}"/>
              </a:ext>
            </a:extLst>
          </p:cNvPr>
          <p:cNvSpPr/>
          <p:nvPr/>
        </p:nvSpPr>
        <p:spPr>
          <a:xfrm>
            <a:off x="244326" y="220013"/>
            <a:ext cx="293542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 defTabSz="914400" latinLnBrk="1"/>
            <a:r>
              <a:rPr lang="ko-KR" altLang="en-US" sz="3200" b="1" kern="1200" dirty="0">
                <a:solidFill>
                  <a:schemeClr val="accent6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기본 매장 조회</a:t>
            </a:r>
          </a:p>
        </p:txBody>
      </p:sp>
      <p:pic>
        <p:nvPicPr>
          <p:cNvPr id="4" name="nppt_168670274678411316">
            <a:extLst>
              <a:ext uri="{FF2B5EF4-FFF2-40B4-BE49-F238E27FC236}">
                <a16:creationId xmlns:a16="http://schemas.microsoft.com/office/drawing/2014/main" id="{06BF4BFE-3447-8A50-ACDC-F22F5866CF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3170335" y="-132110"/>
            <a:ext cx="859346" cy="1289019"/>
          </a:xfrm>
          <a:prstGeom prst="rect">
            <a:avLst/>
          </a:prstGeom>
        </p:spPr>
      </p:pic>
      <p:sp>
        <p:nvSpPr>
          <p:cNvPr id="5" name="nppt_168666805268412087">
            <a:extLst>
              <a:ext uri="{FF2B5EF4-FFF2-40B4-BE49-F238E27FC236}">
                <a16:creationId xmlns:a16="http://schemas.microsoft.com/office/drawing/2014/main" id="{22B0E51E-4BF9-1D5B-A7DD-8ACDF1FAC231}"/>
              </a:ext>
            </a:extLst>
          </p:cNvPr>
          <p:cNvSpPr/>
          <p:nvPr/>
        </p:nvSpPr>
        <p:spPr>
          <a:xfrm rot="5400000">
            <a:off x="6913798" y="1793182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6" name="nppt_168666805268412091">
            <a:extLst>
              <a:ext uri="{FF2B5EF4-FFF2-40B4-BE49-F238E27FC236}">
                <a16:creationId xmlns:a16="http://schemas.microsoft.com/office/drawing/2014/main" id="{DA328E84-2D91-8DD9-364C-418E4856084E}"/>
              </a:ext>
            </a:extLst>
          </p:cNvPr>
          <p:cNvGrpSpPr/>
          <p:nvPr/>
        </p:nvGrpSpPr>
        <p:grpSpPr>
          <a:xfrm>
            <a:off x="8943509" y="1003818"/>
            <a:ext cx="2798581" cy="858315"/>
            <a:chOff x="0" y="0"/>
            <a:chExt cx="2798579" cy="858313"/>
          </a:xfrm>
        </p:grpSpPr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F9C4EAA5-B478-8077-2E4D-C9A4EC1EA0BC}"/>
                </a:ext>
              </a:extLst>
            </p:cNvPr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메인 화면 &gt; 환경일기 보기, 조회 &gt; 환경일기 상세조회">
              <a:extLst>
                <a:ext uri="{FF2B5EF4-FFF2-40B4-BE49-F238E27FC236}">
                  <a16:creationId xmlns:a16="http://schemas.microsoft.com/office/drawing/2014/main" id="{41BC6736-2D9A-F272-A64B-533E45161117}"/>
                </a:ext>
              </a:extLst>
            </p:cNvPr>
            <p:cNvSpPr txBox="1"/>
            <p:nvPr/>
          </p:nvSpPr>
          <p:spPr>
            <a:xfrm>
              <a:off x="93968" y="213714"/>
              <a:ext cx="2610643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rPr dirty="0" err="1"/>
                <a:t>메인</a:t>
              </a:r>
              <a:r>
                <a:rPr dirty="0"/>
                <a:t> </a:t>
              </a:r>
              <a:r>
                <a:rPr dirty="0" err="1"/>
                <a:t>화면</a:t>
              </a:r>
              <a:r>
                <a:rPr dirty="0"/>
                <a:t> &gt; </a:t>
              </a:r>
              <a:r>
                <a:rPr lang="ko-KR" altLang="en-US" dirty="0"/>
                <a:t>매장 조회</a:t>
              </a:r>
              <a:r>
                <a:rPr dirty="0"/>
                <a:t> &gt; </a:t>
              </a:r>
              <a:r>
                <a:rPr lang="ko-KR" altLang="en-US" dirty="0"/>
                <a:t>매장 기본 조회</a:t>
              </a:r>
              <a:endParaRPr dirty="0"/>
            </a:p>
          </p:txBody>
        </p:sp>
      </p:grpSp>
      <p:grpSp>
        <p:nvGrpSpPr>
          <p:cNvPr id="9" name="nppt_168666805268412095">
            <a:extLst>
              <a:ext uri="{FF2B5EF4-FFF2-40B4-BE49-F238E27FC236}">
                <a16:creationId xmlns:a16="http://schemas.microsoft.com/office/drawing/2014/main" id="{98ACBF34-39C0-2095-135A-6CB4BAF1544F}"/>
              </a:ext>
            </a:extLst>
          </p:cNvPr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0" name="Rounded Rectangle">
              <a:extLst>
                <a:ext uri="{FF2B5EF4-FFF2-40B4-BE49-F238E27FC236}">
                  <a16:creationId xmlns:a16="http://schemas.microsoft.com/office/drawing/2014/main" id="{59036B20-D5C9-43E5-BB7B-CEE18E85C31F}"/>
                </a:ext>
              </a:extLst>
            </p:cNvPr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1" name="Summary">
              <a:extLst>
                <a:ext uri="{FF2B5EF4-FFF2-40B4-BE49-F238E27FC236}">
                  <a16:creationId xmlns:a16="http://schemas.microsoft.com/office/drawing/2014/main" id="{32E03684-010F-8E0E-550A-8B632B16992B}"/>
                </a:ext>
              </a:extLst>
            </p:cNvPr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2" name="Table 1">
            <a:extLst>
              <a:ext uri="{FF2B5EF4-FFF2-40B4-BE49-F238E27FC236}">
                <a16:creationId xmlns:a16="http://schemas.microsoft.com/office/drawing/2014/main" id="{75B03EE2-D1EC-0E31-27E0-49276C98C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596537"/>
              </p:ext>
            </p:extLst>
          </p:nvPr>
        </p:nvGraphicFramePr>
        <p:xfrm>
          <a:off x="8774068" y="2009910"/>
          <a:ext cx="3137461" cy="374530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900" dirty="0" err="1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지구공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 메인 홈으로 연결되는 버튼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지역 검색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 매장명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주소명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 드롭다운 버튼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시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도 선택할 수 있는 드롭다운 버튼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시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 도 선택 시 해당 시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도의 포함된 구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군 드롭다운 버튼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최소 시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도는 선택해야 검색 버튼 사용 가능한 버튼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rPr lang="ko-KR" altLang="en-US" dirty="0"/>
                        <a:t>매장의 총 </a:t>
                      </a:r>
                      <a:r>
                        <a:rPr lang="ko-KR" altLang="en-US" dirty="0" err="1"/>
                        <a:t>갯수</a:t>
                      </a:r>
                      <a:endParaRPr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rPr lang="ko-KR" altLang="en-US" dirty="0" err="1"/>
                        <a:t>비로그인시</a:t>
                      </a:r>
                      <a:r>
                        <a:rPr lang="ko-KR" altLang="en-US" dirty="0"/>
                        <a:t> 로그인 요청 </a:t>
                      </a:r>
                      <a:r>
                        <a:rPr lang="en-US" altLang="ko-KR" dirty="0"/>
                        <a:t>alert</a:t>
                      </a:r>
                      <a:r>
                        <a:rPr lang="ko-KR" altLang="en-US" dirty="0"/>
                        <a:t> 후 로그인 후 해당 사용자가 찜 한 매장 목록 보임</a:t>
                      </a:r>
                      <a:endParaRPr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rPr lang="ko-KR" altLang="en-US" dirty="0" err="1"/>
                        <a:t>논클릭</a:t>
                      </a:r>
                      <a:r>
                        <a:rPr lang="ko-KR" altLang="en-US" dirty="0"/>
                        <a:t> 시 매장명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주소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전화번호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영업시간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이미지 </a:t>
                      </a:r>
                      <a:r>
                        <a:rPr lang="ko-KR" altLang="en-US" dirty="0" err="1"/>
                        <a:t>보여짐</a:t>
                      </a:r>
                      <a:endParaRPr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9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808080"/>
                      </a:solidFill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rPr lang="ko-KR" altLang="en-US" dirty="0"/>
                        <a:t>클릭 시 매장 설명과 찜 할 수 있는 하트 버튼 등장 후 해당 매장을 지도에서 찾아 지도 중앙 </a:t>
                      </a:r>
                      <a:r>
                        <a:rPr lang="ko-KR" altLang="en-US" dirty="0" err="1"/>
                        <a:t>위치후</a:t>
                      </a:r>
                      <a:r>
                        <a:rPr lang="ko-KR" altLang="en-US" dirty="0"/>
                        <a:t> 오버레이 등장시킴</a:t>
                      </a:r>
                      <a:endParaRPr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6618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10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808080"/>
                      </a:solidFill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rPr lang="ko-KR" altLang="en-US" dirty="0"/>
                        <a:t>매장 오버레이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매장명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도로명주소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지번주소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영업시간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매장 로고 보임</a:t>
                      </a:r>
                      <a:endParaRPr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01895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11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808080"/>
                      </a:solidFill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rPr lang="ko-KR" altLang="en-US" dirty="0"/>
                        <a:t> 매장 크기 조절 가능 스크롤</a:t>
                      </a:r>
                      <a:endParaRPr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23427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12</a:t>
                      </a:r>
                      <a:endParaRPr lang="en-KR" altLang="ko-KR"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rPr lang="ko-KR" altLang="en-US" dirty="0"/>
                        <a:t> 사이드바 </a:t>
                      </a:r>
                      <a:r>
                        <a:rPr lang="ko-KR" altLang="en-US" dirty="0" err="1"/>
                        <a:t>토글</a:t>
                      </a:r>
                      <a:r>
                        <a:rPr lang="ko-KR" altLang="en-US" dirty="0"/>
                        <a:t> 버튼</a:t>
                      </a:r>
                      <a:endParaRPr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603029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13</a:t>
                      </a:r>
                      <a:endParaRPr lang="en-KR" altLang="ko-KR"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rPr lang="ko-KR" altLang="en-US" dirty="0"/>
                        <a:t> 하트버튼 클릭 시 색깔 변경 후 찜 한 매장으로 등록</a:t>
                      </a:r>
                      <a:endParaRPr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210644"/>
                  </a:ext>
                </a:extLst>
              </a:tr>
            </a:tbl>
          </a:graphicData>
        </a:graphic>
      </p:graphicFrame>
      <p:sp>
        <p:nvSpPr>
          <p:cNvPr id="13" name="slide8_shape5">
            <a:extLst>
              <a:ext uri="{FF2B5EF4-FFF2-40B4-BE49-F238E27FC236}">
                <a16:creationId xmlns:a16="http://schemas.microsoft.com/office/drawing/2014/main" id="{BE7592D3-046F-E278-44BD-D14B8229AF83}"/>
              </a:ext>
            </a:extLst>
          </p:cNvPr>
          <p:cNvSpPr/>
          <p:nvPr/>
        </p:nvSpPr>
        <p:spPr>
          <a:xfrm>
            <a:off x="1877478" y="113313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72862"/>
              <a:gd name="adj4" fmla="val -39759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4" name="slide8_shape6">
            <a:extLst>
              <a:ext uri="{FF2B5EF4-FFF2-40B4-BE49-F238E27FC236}">
                <a16:creationId xmlns:a16="http://schemas.microsoft.com/office/drawing/2014/main" id="{FAAB0CFE-4E08-1A31-2F51-08D35592DF33}"/>
              </a:ext>
            </a:extLst>
          </p:cNvPr>
          <p:cNvSpPr/>
          <p:nvPr/>
        </p:nvSpPr>
        <p:spPr>
          <a:xfrm>
            <a:off x="2420322" y="167881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192108"/>
              <a:gd name="adj4" fmla="val -175697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2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5" name="slide8_shape7">
            <a:extLst>
              <a:ext uri="{FF2B5EF4-FFF2-40B4-BE49-F238E27FC236}">
                <a16:creationId xmlns:a16="http://schemas.microsoft.com/office/drawing/2014/main" id="{2FBCD6F3-8B00-5674-BA11-7F1EAED30F5C}"/>
              </a:ext>
            </a:extLst>
          </p:cNvPr>
          <p:cNvSpPr/>
          <p:nvPr/>
        </p:nvSpPr>
        <p:spPr>
          <a:xfrm>
            <a:off x="180480" y="228080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39520"/>
              <a:gd name="adj4" fmla="val 178798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3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6" name="slide8_shape7">
            <a:extLst>
              <a:ext uri="{FF2B5EF4-FFF2-40B4-BE49-F238E27FC236}">
                <a16:creationId xmlns:a16="http://schemas.microsoft.com/office/drawing/2014/main" id="{15E81214-A50A-602B-3287-3999CECBE7B1}"/>
              </a:ext>
            </a:extLst>
          </p:cNvPr>
          <p:cNvSpPr/>
          <p:nvPr/>
        </p:nvSpPr>
        <p:spPr>
          <a:xfrm>
            <a:off x="1424653" y="254870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-50772"/>
              <a:gd name="adj4" fmla="val 7148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latin typeface="Bahnschrift"/>
              </a:rPr>
              <a:t>4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7" name="slide8_shape7">
            <a:extLst>
              <a:ext uri="{FF2B5EF4-FFF2-40B4-BE49-F238E27FC236}">
                <a16:creationId xmlns:a16="http://schemas.microsoft.com/office/drawing/2014/main" id="{43F63159-F8D1-2DA3-7543-F4CD8A8232ED}"/>
              </a:ext>
            </a:extLst>
          </p:cNvPr>
          <p:cNvSpPr/>
          <p:nvPr/>
        </p:nvSpPr>
        <p:spPr>
          <a:xfrm>
            <a:off x="1930944" y="2548701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-50772"/>
              <a:gd name="adj4" fmla="val 7148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bg1"/>
                </a:solidFill>
                <a:latin typeface="Bahnschrift"/>
                <a:ea typeface="+mn-ea"/>
                <a:cs typeface="+mn-cs"/>
              </a:rPr>
              <a:t>5</a:t>
            </a:r>
            <a:endParaRPr sz="1800" kern="1200" dirty="0">
              <a:solidFill>
                <a:schemeClr val="bg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8" name="slide8_shape10">
            <a:extLst>
              <a:ext uri="{FF2B5EF4-FFF2-40B4-BE49-F238E27FC236}">
                <a16:creationId xmlns:a16="http://schemas.microsoft.com/office/drawing/2014/main" id="{5BB6F01A-FD54-B9EF-208D-50B8DE23051D}"/>
              </a:ext>
            </a:extLst>
          </p:cNvPr>
          <p:cNvSpPr/>
          <p:nvPr/>
        </p:nvSpPr>
        <p:spPr>
          <a:xfrm>
            <a:off x="180481" y="2721552"/>
            <a:ext cx="287383" cy="267900"/>
          </a:xfrm>
          <a:prstGeom prst="accentBorderCallout1">
            <a:avLst>
              <a:gd name="adj1" fmla="val 72710"/>
              <a:gd name="adj2" fmla="val  -12862"/>
              <a:gd name="adj3" fmla="val  56381"/>
              <a:gd name="adj4" fmla="val  14561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6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9" name="slide8_shape11">
            <a:extLst>
              <a:ext uri="{FF2B5EF4-FFF2-40B4-BE49-F238E27FC236}">
                <a16:creationId xmlns:a16="http://schemas.microsoft.com/office/drawing/2014/main" id="{943FABD5-D27C-C6D3-6EA2-D796A0A4D941}"/>
              </a:ext>
            </a:extLst>
          </p:cNvPr>
          <p:cNvSpPr/>
          <p:nvPr/>
        </p:nvSpPr>
        <p:spPr>
          <a:xfrm>
            <a:off x="2507179" y="2784445"/>
            <a:ext cx="287383" cy="267900"/>
          </a:xfrm>
          <a:prstGeom prst="accentBorderCallout1">
            <a:avLst>
              <a:gd name="adj1" fmla="val 72710"/>
              <a:gd name="adj2" fmla="val  -12862"/>
              <a:gd name="adj3" fmla="val  51673"/>
              <a:gd name="adj4" fmla="val  -127797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7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20" name="slide8_shape12">
            <a:extLst>
              <a:ext uri="{FF2B5EF4-FFF2-40B4-BE49-F238E27FC236}">
                <a16:creationId xmlns:a16="http://schemas.microsoft.com/office/drawing/2014/main" id="{9FF1E839-B37E-EF20-2C18-20FCA0D72C0D}"/>
              </a:ext>
            </a:extLst>
          </p:cNvPr>
          <p:cNvSpPr/>
          <p:nvPr/>
        </p:nvSpPr>
        <p:spPr>
          <a:xfrm>
            <a:off x="1357401" y="2933080"/>
            <a:ext cx="287383" cy="267900"/>
          </a:xfrm>
          <a:prstGeom prst="accentBorderCallout1">
            <a:avLst>
              <a:gd name="adj1" fmla="val 72710"/>
              <a:gd name="adj2" fmla="val  -12862"/>
              <a:gd name="adj3" fmla="val 162898"/>
              <a:gd name="adj4" fmla="val -110401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8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21" name="slide8_shape13">
            <a:extLst>
              <a:ext uri="{FF2B5EF4-FFF2-40B4-BE49-F238E27FC236}">
                <a16:creationId xmlns:a16="http://schemas.microsoft.com/office/drawing/2014/main" id="{6C4110EB-11F8-1A00-F6E7-C6F80A278D3C}"/>
              </a:ext>
            </a:extLst>
          </p:cNvPr>
          <p:cNvSpPr/>
          <p:nvPr/>
        </p:nvSpPr>
        <p:spPr>
          <a:xfrm>
            <a:off x="1995732" y="3758410"/>
            <a:ext cx="338258" cy="267900"/>
          </a:xfrm>
          <a:prstGeom prst="accentBorderCallout1">
            <a:avLst>
              <a:gd name="adj1" fmla="val 72710"/>
              <a:gd name="adj2" fmla="val  -12862"/>
              <a:gd name="adj3" fmla="val -2815"/>
              <a:gd name="adj4" fmla="val -324705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8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9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22" name="slide8_shape14">
            <a:extLst>
              <a:ext uri="{FF2B5EF4-FFF2-40B4-BE49-F238E27FC236}">
                <a16:creationId xmlns:a16="http://schemas.microsoft.com/office/drawing/2014/main" id="{8AC04F07-098A-A89A-A7EF-F47B8A76483D}"/>
              </a:ext>
            </a:extLst>
          </p:cNvPr>
          <p:cNvSpPr/>
          <p:nvPr/>
        </p:nvSpPr>
        <p:spPr>
          <a:xfrm>
            <a:off x="4642209" y="1432974"/>
            <a:ext cx="368817" cy="267900"/>
          </a:xfrm>
          <a:prstGeom prst="accentBorderCallout1">
            <a:avLst>
              <a:gd name="adj1" fmla="val 72710"/>
              <a:gd name="adj2" fmla="val  -12862"/>
              <a:gd name="adj3" fmla="val 350872"/>
              <a:gd name="adj4" fmla="val -26428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10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23" name="slide8_shape15">
            <a:extLst>
              <a:ext uri="{FF2B5EF4-FFF2-40B4-BE49-F238E27FC236}">
                <a16:creationId xmlns:a16="http://schemas.microsoft.com/office/drawing/2014/main" id="{7F2261BE-5271-2CBD-74FD-C1AECDD7B51C}"/>
              </a:ext>
            </a:extLst>
          </p:cNvPr>
          <p:cNvSpPr/>
          <p:nvPr/>
        </p:nvSpPr>
        <p:spPr>
          <a:xfrm>
            <a:off x="6651869" y="2146851"/>
            <a:ext cx="368816" cy="267900"/>
          </a:xfrm>
          <a:prstGeom prst="accentBorderCallout1">
            <a:avLst>
              <a:gd name="adj1" fmla="val 72710"/>
              <a:gd name="adj2" fmla="val  -12862"/>
              <a:gd name="adj3" fmla="val -133902"/>
              <a:gd name="adj4" fmla="val 405844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11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24" name="slide8_shape16">
            <a:extLst>
              <a:ext uri="{FF2B5EF4-FFF2-40B4-BE49-F238E27FC236}">
                <a16:creationId xmlns:a16="http://schemas.microsoft.com/office/drawing/2014/main" id="{0382C821-4969-6E21-9CDE-2A7AE059A5CA}"/>
              </a:ext>
            </a:extLst>
          </p:cNvPr>
          <p:cNvSpPr/>
          <p:nvPr/>
        </p:nvSpPr>
        <p:spPr>
          <a:xfrm>
            <a:off x="3931567" y="2650495"/>
            <a:ext cx="440451" cy="267900"/>
          </a:xfrm>
          <a:prstGeom prst="accentBorderCallout1">
            <a:avLst>
              <a:gd name="adj1" fmla="val 72710"/>
              <a:gd name="adj2" fmla="val  -12862"/>
              <a:gd name="adj3" fmla="val -27548"/>
              <a:gd name="adj4" fmla="val -314002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8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12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25" name="slide8_shape16">
            <a:extLst>
              <a:ext uri="{FF2B5EF4-FFF2-40B4-BE49-F238E27FC236}">
                <a16:creationId xmlns:a16="http://schemas.microsoft.com/office/drawing/2014/main" id="{CAE1D191-6FB8-F498-0BF2-09AEA5D995EB}"/>
              </a:ext>
            </a:extLst>
          </p:cNvPr>
          <p:cNvSpPr/>
          <p:nvPr/>
        </p:nvSpPr>
        <p:spPr>
          <a:xfrm>
            <a:off x="1854409" y="4426564"/>
            <a:ext cx="440451" cy="267900"/>
          </a:xfrm>
          <a:prstGeom prst="accentBorderCallout1">
            <a:avLst>
              <a:gd name="adj1" fmla="val 72710"/>
              <a:gd name="adj2" fmla="val  -12862"/>
              <a:gd name="adj3" fmla="val -178131"/>
              <a:gd name="adj4" fmla="val -263118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8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13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728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914B3-9BB0-DA3E-1403-CA77CF07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1095674"/>
            <a:ext cx="7772400" cy="4986692"/>
          </a:xfrm>
          <a:prstGeom prst="rect">
            <a:avLst/>
          </a:prstGeom>
        </p:spPr>
      </p:pic>
      <p:sp>
        <p:nvSpPr>
          <p:cNvPr id="3" name="nppt_168666805268411713">
            <a:extLst>
              <a:ext uri="{FF2B5EF4-FFF2-40B4-BE49-F238E27FC236}">
                <a16:creationId xmlns:a16="http://schemas.microsoft.com/office/drawing/2014/main" id="{93430232-48D1-A0E6-65D1-265E13BC31D3}"/>
              </a:ext>
            </a:extLst>
          </p:cNvPr>
          <p:cNvSpPr/>
          <p:nvPr/>
        </p:nvSpPr>
        <p:spPr>
          <a:xfrm>
            <a:off x="506731" y="282557"/>
            <a:ext cx="25250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 defTabSz="914400" latinLnBrk="1"/>
            <a:r>
              <a:rPr lang="ko-KR" altLang="en-US" sz="3200" b="1" kern="1200" dirty="0">
                <a:solidFill>
                  <a:schemeClr val="accent6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지역 별 조회</a:t>
            </a:r>
          </a:p>
        </p:txBody>
      </p:sp>
      <p:pic>
        <p:nvPicPr>
          <p:cNvPr id="4" name="nppt_168670274678411316">
            <a:extLst>
              <a:ext uri="{FF2B5EF4-FFF2-40B4-BE49-F238E27FC236}">
                <a16:creationId xmlns:a16="http://schemas.microsoft.com/office/drawing/2014/main" id="{BAB83869-261B-DFDF-EA74-55B42739CC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3067844" y="-125632"/>
            <a:ext cx="859346" cy="1289019"/>
          </a:xfrm>
          <a:prstGeom prst="rect">
            <a:avLst/>
          </a:prstGeom>
        </p:spPr>
      </p:pic>
      <p:sp>
        <p:nvSpPr>
          <p:cNvPr id="5" name="nppt_168666805268412087">
            <a:extLst>
              <a:ext uri="{FF2B5EF4-FFF2-40B4-BE49-F238E27FC236}">
                <a16:creationId xmlns:a16="http://schemas.microsoft.com/office/drawing/2014/main" id="{B85C592D-AF92-94B8-6E69-BFDCF34F9C62}"/>
              </a:ext>
            </a:extLst>
          </p:cNvPr>
          <p:cNvSpPr/>
          <p:nvPr/>
        </p:nvSpPr>
        <p:spPr>
          <a:xfrm rot="5400000">
            <a:off x="6913798" y="1793182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6" name="nppt_168666805268412091">
            <a:extLst>
              <a:ext uri="{FF2B5EF4-FFF2-40B4-BE49-F238E27FC236}">
                <a16:creationId xmlns:a16="http://schemas.microsoft.com/office/drawing/2014/main" id="{1E10FBE0-9DCD-0D61-D0DD-F548E318EC10}"/>
              </a:ext>
            </a:extLst>
          </p:cNvPr>
          <p:cNvGrpSpPr/>
          <p:nvPr/>
        </p:nvGrpSpPr>
        <p:grpSpPr>
          <a:xfrm>
            <a:off x="8943509" y="1003818"/>
            <a:ext cx="2798581" cy="858315"/>
            <a:chOff x="0" y="0"/>
            <a:chExt cx="2798579" cy="858313"/>
          </a:xfrm>
        </p:grpSpPr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A881BD4E-78F7-B36E-077C-79F19CC42A9B}"/>
                </a:ext>
              </a:extLst>
            </p:cNvPr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메인 화면 &gt; 환경일기 보기, 조회 &gt; 환경일기 상세조회">
              <a:extLst>
                <a:ext uri="{FF2B5EF4-FFF2-40B4-BE49-F238E27FC236}">
                  <a16:creationId xmlns:a16="http://schemas.microsoft.com/office/drawing/2014/main" id="{A5332974-2514-FBE8-111A-59860C5D9D3F}"/>
                </a:ext>
              </a:extLst>
            </p:cNvPr>
            <p:cNvSpPr txBox="1"/>
            <p:nvPr/>
          </p:nvSpPr>
          <p:spPr>
            <a:xfrm>
              <a:off x="93968" y="213714"/>
              <a:ext cx="2610643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rPr dirty="0" err="1"/>
                <a:t>메인</a:t>
              </a:r>
              <a:r>
                <a:rPr dirty="0"/>
                <a:t> </a:t>
              </a:r>
              <a:r>
                <a:rPr dirty="0" err="1"/>
                <a:t>화면</a:t>
              </a:r>
              <a:r>
                <a:rPr dirty="0"/>
                <a:t> &gt; </a:t>
              </a:r>
              <a:r>
                <a:rPr lang="ko-KR" altLang="en-US" dirty="0"/>
                <a:t>매장 조회</a:t>
              </a:r>
              <a:r>
                <a:rPr dirty="0"/>
                <a:t> &gt; </a:t>
              </a:r>
              <a:r>
                <a:rPr lang="ko-KR" altLang="en-US" dirty="0"/>
                <a:t>매장 지역 별 조회</a:t>
              </a:r>
              <a:endParaRPr dirty="0"/>
            </a:p>
          </p:txBody>
        </p:sp>
      </p:grpSp>
      <p:grpSp>
        <p:nvGrpSpPr>
          <p:cNvPr id="9" name="nppt_168666805268412095">
            <a:extLst>
              <a:ext uri="{FF2B5EF4-FFF2-40B4-BE49-F238E27FC236}">
                <a16:creationId xmlns:a16="http://schemas.microsoft.com/office/drawing/2014/main" id="{51FD43EA-4533-B7C3-DE46-56C4A3853BAC}"/>
              </a:ext>
            </a:extLst>
          </p:cNvPr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0" name="Rounded Rectangle">
              <a:extLst>
                <a:ext uri="{FF2B5EF4-FFF2-40B4-BE49-F238E27FC236}">
                  <a16:creationId xmlns:a16="http://schemas.microsoft.com/office/drawing/2014/main" id="{FB93302E-7930-F85E-C895-0D03DED6258D}"/>
                </a:ext>
              </a:extLst>
            </p:cNvPr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1" name="Summary">
              <a:extLst>
                <a:ext uri="{FF2B5EF4-FFF2-40B4-BE49-F238E27FC236}">
                  <a16:creationId xmlns:a16="http://schemas.microsoft.com/office/drawing/2014/main" id="{88641060-334A-D1B0-6D76-E6D630491590}"/>
                </a:ext>
              </a:extLst>
            </p:cNvPr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2" name="Table 1">
            <a:extLst>
              <a:ext uri="{FF2B5EF4-FFF2-40B4-BE49-F238E27FC236}">
                <a16:creationId xmlns:a16="http://schemas.microsoft.com/office/drawing/2014/main" id="{AA1230A0-62B5-7AD6-5F4D-6818C9194B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773551"/>
              </p:ext>
            </p:extLst>
          </p:nvPr>
        </p:nvGraphicFramePr>
        <p:xfrm>
          <a:off x="8774068" y="2009910"/>
          <a:ext cx="3137462" cy="5719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시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도 </a:t>
                      </a:r>
                      <a:r>
                        <a:rPr lang="ko-KR" altLang="en-US" sz="900" dirty="0" err="1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선택시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 해당 지역의 구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군이 드롭다운 됨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검색 시 해당 지역으로 등록된 매장 불러옴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slide9_shape5">
            <a:extLst>
              <a:ext uri="{FF2B5EF4-FFF2-40B4-BE49-F238E27FC236}">
                <a16:creationId xmlns:a16="http://schemas.microsoft.com/office/drawing/2014/main" id="{1C71DF7C-A182-1813-B010-DE526BDAE7F4}"/>
              </a:ext>
            </a:extLst>
          </p:cNvPr>
          <p:cNvSpPr/>
          <p:nvPr/>
        </p:nvSpPr>
        <p:spPr>
          <a:xfrm>
            <a:off x="959482" y="1742010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07369"/>
              <a:gd name="adj4" fmla="val 339586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4" name="slide9_shape6">
            <a:extLst>
              <a:ext uri="{FF2B5EF4-FFF2-40B4-BE49-F238E27FC236}">
                <a16:creationId xmlns:a16="http://schemas.microsoft.com/office/drawing/2014/main" id="{451B42A0-E652-4084-E657-C5801747D49B}"/>
              </a:ext>
            </a:extLst>
          </p:cNvPr>
          <p:cNvSpPr/>
          <p:nvPr/>
        </p:nvSpPr>
        <p:spPr>
          <a:xfrm>
            <a:off x="2105063" y="1432974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316093"/>
              <a:gd name="adj4" fmla="val 162919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2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702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08C15-24D2-42C8-2192-D28E5502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8" y="1428855"/>
            <a:ext cx="7772400" cy="4000290"/>
          </a:xfrm>
          <a:prstGeom prst="rect">
            <a:avLst/>
          </a:prstGeom>
        </p:spPr>
      </p:pic>
      <p:sp>
        <p:nvSpPr>
          <p:cNvPr id="3" name="nppt_168666805268411713">
            <a:extLst>
              <a:ext uri="{FF2B5EF4-FFF2-40B4-BE49-F238E27FC236}">
                <a16:creationId xmlns:a16="http://schemas.microsoft.com/office/drawing/2014/main" id="{2B4B6B3B-E7DF-D31B-AF55-C6D298414EA1}"/>
              </a:ext>
            </a:extLst>
          </p:cNvPr>
          <p:cNvSpPr/>
          <p:nvPr/>
        </p:nvSpPr>
        <p:spPr>
          <a:xfrm>
            <a:off x="579057" y="451943"/>
            <a:ext cx="238078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r" defTabSz="914400" latinLnBrk="1"/>
            <a:r>
              <a:rPr lang="ko-KR" altLang="en-US" sz="3200" b="1" kern="1200" dirty="0">
                <a:solidFill>
                  <a:schemeClr val="accent6">
                    <a:lumMod val="50000"/>
                  </a:schemeClr>
                </a:solidFill>
                <a:latin typeface="함초롬돋움"/>
                <a:ea typeface="함초롬돋움"/>
                <a:cs typeface="함초롬돋움"/>
              </a:rPr>
              <a:t>키워드 조회</a:t>
            </a:r>
          </a:p>
        </p:txBody>
      </p:sp>
      <p:pic>
        <p:nvPicPr>
          <p:cNvPr id="4" name="nppt_168670274678411316">
            <a:extLst>
              <a:ext uri="{FF2B5EF4-FFF2-40B4-BE49-F238E27FC236}">
                <a16:creationId xmlns:a16="http://schemas.microsoft.com/office/drawing/2014/main" id="{938E933A-9968-6F54-ECB8-D88DE165FA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60000">
            <a:off x="2995901" y="43754"/>
            <a:ext cx="859346" cy="1289019"/>
          </a:xfrm>
          <a:prstGeom prst="rect">
            <a:avLst/>
          </a:prstGeom>
        </p:spPr>
      </p:pic>
      <p:sp>
        <p:nvSpPr>
          <p:cNvPr id="5" name="nppt_168666805268412087">
            <a:extLst>
              <a:ext uri="{FF2B5EF4-FFF2-40B4-BE49-F238E27FC236}">
                <a16:creationId xmlns:a16="http://schemas.microsoft.com/office/drawing/2014/main" id="{1A28855A-CBA6-708B-3D19-C2000C0BB82B}"/>
              </a:ext>
            </a:extLst>
          </p:cNvPr>
          <p:cNvSpPr/>
          <p:nvPr/>
        </p:nvSpPr>
        <p:spPr>
          <a:xfrm rot="5400000">
            <a:off x="6913798" y="1793182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6" name="nppt_168666805268412091">
            <a:extLst>
              <a:ext uri="{FF2B5EF4-FFF2-40B4-BE49-F238E27FC236}">
                <a16:creationId xmlns:a16="http://schemas.microsoft.com/office/drawing/2014/main" id="{6B611A54-F83E-A66F-E0BC-C25405395559}"/>
              </a:ext>
            </a:extLst>
          </p:cNvPr>
          <p:cNvGrpSpPr/>
          <p:nvPr/>
        </p:nvGrpSpPr>
        <p:grpSpPr>
          <a:xfrm>
            <a:off x="8943509" y="1003818"/>
            <a:ext cx="2798581" cy="858315"/>
            <a:chOff x="0" y="0"/>
            <a:chExt cx="2798579" cy="858313"/>
          </a:xfrm>
        </p:grpSpPr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1466E77D-1EA9-7971-6346-21E1E6D5666C}"/>
                </a:ext>
              </a:extLst>
            </p:cNvPr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메인 화면 &gt; 환경일기 보기, 조회 &gt; 환경일기 상세조회">
              <a:extLst>
                <a:ext uri="{FF2B5EF4-FFF2-40B4-BE49-F238E27FC236}">
                  <a16:creationId xmlns:a16="http://schemas.microsoft.com/office/drawing/2014/main" id="{07101A5D-2350-C4C1-6970-096336502BFD}"/>
                </a:ext>
              </a:extLst>
            </p:cNvPr>
            <p:cNvSpPr txBox="1"/>
            <p:nvPr/>
          </p:nvSpPr>
          <p:spPr>
            <a:xfrm>
              <a:off x="93968" y="213714"/>
              <a:ext cx="2610643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lvl1pPr>
            </a:lstStyle>
            <a:p>
              <a:r>
                <a:rPr dirty="0" err="1"/>
                <a:t>메인</a:t>
              </a:r>
              <a:r>
                <a:rPr dirty="0"/>
                <a:t> </a:t>
              </a:r>
              <a:r>
                <a:rPr dirty="0" err="1"/>
                <a:t>화면</a:t>
              </a:r>
              <a:r>
                <a:rPr dirty="0"/>
                <a:t> &gt; </a:t>
              </a:r>
              <a:r>
                <a:rPr lang="ko-KR" altLang="en-US" dirty="0"/>
                <a:t>매장 조회</a:t>
              </a:r>
              <a:r>
                <a:rPr dirty="0"/>
                <a:t> &gt; </a:t>
              </a:r>
              <a:r>
                <a:rPr lang="ko-KR" altLang="en-US" dirty="0"/>
                <a:t>매장 키워드 조회</a:t>
              </a:r>
              <a:endParaRPr dirty="0"/>
            </a:p>
          </p:txBody>
        </p:sp>
      </p:grpSp>
      <p:grpSp>
        <p:nvGrpSpPr>
          <p:cNvPr id="9" name="nppt_168666805268412095">
            <a:extLst>
              <a:ext uri="{FF2B5EF4-FFF2-40B4-BE49-F238E27FC236}">
                <a16:creationId xmlns:a16="http://schemas.microsoft.com/office/drawing/2014/main" id="{4F5C5D87-5127-4953-861C-36ED5EA27615}"/>
              </a:ext>
            </a:extLst>
          </p:cNvPr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0" name="Rounded Rectangle">
              <a:extLst>
                <a:ext uri="{FF2B5EF4-FFF2-40B4-BE49-F238E27FC236}">
                  <a16:creationId xmlns:a16="http://schemas.microsoft.com/office/drawing/2014/main" id="{0786C737-DD8D-F6EA-6AA4-E36C17403289}"/>
                </a:ext>
              </a:extLst>
            </p:cNvPr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1" name="Summary">
              <a:extLst>
                <a:ext uri="{FF2B5EF4-FFF2-40B4-BE49-F238E27FC236}">
                  <a16:creationId xmlns:a16="http://schemas.microsoft.com/office/drawing/2014/main" id="{6FF9FC40-3AF5-158D-B767-5CF2F558580A}"/>
                </a:ext>
              </a:extLst>
            </p:cNvPr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2" name="Table 1">
            <a:extLst>
              <a:ext uri="{FF2B5EF4-FFF2-40B4-BE49-F238E27FC236}">
                <a16:creationId xmlns:a16="http://schemas.microsoft.com/office/drawing/2014/main" id="{1B111896-D469-1659-26EE-2017919F2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525959"/>
              </p:ext>
            </p:extLst>
          </p:nvPr>
        </p:nvGraphicFramePr>
        <p:xfrm>
          <a:off x="8774068" y="2009910"/>
          <a:ext cx="3137462" cy="57935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지역 검색을 주소</a:t>
                      </a:r>
                      <a:r>
                        <a:rPr lang="en-US" altLang="ko-KR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매장명 검색으로 </a:t>
                      </a:r>
                      <a:r>
                        <a:rPr lang="ko-KR" altLang="en-US" sz="900" dirty="0" err="1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변경시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 키워드 </a:t>
                      </a:r>
                      <a:r>
                        <a:rPr lang="ko-KR" altLang="en-US" sz="900" dirty="0" err="1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검색창</a:t>
                      </a: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 등장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sz="900" dirty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키워드 입력 후 돋보기 클릭 시 키워드의 맞는 결과 불러옴</a:t>
                      </a:r>
                      <a:endParaRPr sz="900" dirty="0">
                        <a:solidFill>
                          <a:srgbClr val="595959"/>
                        </a:solidFill>
                        <a:latin typeface="함초롬돋움"/>
                        <a:ea typeface="함초롬돋움"/>
                        <a:cs typeface="함초롬돋움"/>
                        <a:sym typeface="함초롬돋움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slide11_shape5">
            <a:extLst>
              <a:ext uri="{FF2B5EF4-FFF2-40B4-BE49-F238E27FC236}">
                <a16:creationId xmlns:a16="http://schemas.microsoft.com/office/drawing/2014/main" id="{69278EB0-E454-2AC2-032A-7D044D209E18}"/>
              </a:ext>
            </a:extLst>
          </p:cNvPr>
          <p:cNvSpPr/>
          <p:nvPr/>
        </p:nvSpPr>
        <p:spPr>
          <a:xfrm>
            <a:off x="2816146" y="1999856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230793"/>
              <a:gd name="adj4" fmla="val -7057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>
                <a:solidFill>
                  <a:schemeClr val="lt1"/>
                </a:solidFill>
                <a:latin typeface="Bahnschrift"/>
                <a:ea typeface="+mn-ea"/>
                <a:cs typeface="+mn-cs"/>
              </a:rPr>
              <a:t>1</a:t>
            </a:r>
            <a:endParaRPr sz="1800" kern="120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  <p:sp>
        <p:nvSpPr>
          <p:cNvPr id="14" name="slide11_shape5">
            <a:extLst>
              <a:ext uri="{FF2B5EF4-FFF2-40B4-BE49-F238E27FC236}">
                <a16:creationId xmlns:a16="http://schemas.microsoft.com/office/drawing/2014/main" id="{31E0C532-1220-B696-7421-673D5CB2D588}"/>
              </a:ext>
            </a:extLst>
          </p:cNvPr>
          <p:cNvSpPr/>
          <p:nvPr/>
        </p:nvSpPr>
        <p:spPr>
          <a:xfrm>
            <a:off x="3425574" y="2267756"/>
            <a:ext cx="287383" cy="267900"/>
          </a:xfrm>
          <a:prstGeom prst="accentBorderCallout1">
            <a:avLst>
              <a:gd name="adj1" fmla="val 34785"/>
              <a:gd name="adj2" fmla="val  112482"/>
              <a:gd name="adj3" fmla="val  93595"/>
              <a:gd name="adj4" fmla="val  -123603"/>
            </a:avLst>
          </a:prstGeom>
          <a:solidFill>
            <a:srgbClr val="385723"/>
          </a:solidFill>
          <a:ln w="19050" cap="flat">
            <a:solidFill>
              <a:srgbClr val="38572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400" kern="1200" dirty="0">
                <a:latin typeface="Bahnschrift"/>
              </a:rPr>
              <a:t>2</a:t>
            </a:r>
            <a:endParaRPr sz="1800" kern="1200" dirty="0">
              <a:solidFill>
                <a:schemeClr val="tx1"/>
              </a:solidFill>
              <a:latin typeface="Bahnschrif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4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5_shape1"/>
          <p:cNvSpPr/>
          <p:nvPr/>
        </p:nvSpPr>
        <p:spPr>
          <a:xfrm rot="5400000">
            <a:off x="330173" y="494895"/>
            <a:ext cx="4153608" cy="4782531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slide5_shape2"/>
          <p:cNvSpPr/>
          <p:nvPr/>
        </p:nvSpPr>
        <p:spPr>
          <a:xfrm rot="5400000">
            <a:off x="4478485" y="2804050"/>
            <a:ext cx="2746535" cy="4878504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52" name="slide5_picture1" descr="slide5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2" y="957877"/>
            <a:ext cx="4501781" cy="3585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lide5_picture2" descr="slide5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60000">
            <a:off x="1836064" y="-151086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lide5_shape3"/>
          <p:cNvSpPr txBox="1"/>
          <p:nvPr/>
        </p:nvSpPr>
        <p:spPr>
          <a:xfrm>
            <a:off x="274246" y="66155"/>
            <a:ext cx="1623195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상품 추가</a:t>
            </a:r>
          </a:p>
        </p:txBody>
      </p:sp>
      <p:sp>
        <p:nvSpPr>
          <p:cNvPr id="155" name="slide5_shape4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slide5_shape5"/>
          <p:cNvSpPr/>
          <p:nvPr/>
        </p:nvSpPr>
        <p:spPr>
          <a:xfrm>
            <a:off x="555202" y="1269316"/>
            <a:ext cx="2056023" cy="3274403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159" name="slide5_shape6"/>
          <p:cNvGrpSpPr/>
          <p:nvPr/>
        </p:nvGrpSpPr>
        <p:grpSpPr>
          <a:xfrm>
            <a:off x="8943509" y="1003818"/>
            <a:ext cx="2798580" cy="630899"/>
            <a:chOff x="0" y="0"/>
            <a:chExt cx="2798578" cy="630898"/>
          </a:xfrm>
        </p:grpSpPr>
        <p:sp>
          <p:nvSpPr>
            <p:cNvPr id="157" name="Rounded Rectangle"/>
            <p:cNvSpPr/>
            <p:nvPr/>
          </p:nvSpPr>
          <p:spPr>
            <a:xfrm>
              <a:off x="0" y="0"/>
              <a:ext cx="2798579" cy="630899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8" name="관리자 사이트 &gt; 상품…"/>
            <p:cNvSpPr txBox="1"/>
            <p:nvPr/>
          </p:nvSpPr>
          <p:spPr>
            <a:xfrm>
              <a:off x="82867" y="94847"/>
              <a:ext cx="2632845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관리자 사이트 &gt; 상품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상품추가</a:t>
              </a:r>
            </a:p>
          </p:txBody>
        </p:sp>
      </p:grpSp>
      <p:grpSp>
        <p:nvGrpSpPr>
          <p:cNvPr id="162" name="slide5_shape7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60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61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63" name="Table 1"/>
          <p:cNvGraphicFramePr/>
          <p:nvPr/>
        </p:nvGraphicFramePr>
        <p:xfrm>
          <a:off x="8774068" y="1862130"/>
          <a:ext cx="3137462" cy="193890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정보 입력 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상품 등록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취소버튼 (상품리스트로 이동)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8" name="slide5_shape8"/>
          <p:cNvGrpSpPr/>
          <p:nvPr/>
        </p:nvGrpSpPr>
        <p:grpSpPr>
          <a:xfrm>
            <a:off x="2628039" y="1113409"/>
            <a:ext cx="1140285" cy="307341"/>
            <a:chOff x="0" y="0"/>
            <a:chExt cx="1140283" cy="307340"/>
          </a:xfrm>
        </p:grpSpPr>
        <p:grpSp>
          <p:nvGrpSpPr>
            <p:cNvPr id="166" name="Group"/>
            <p:cNvGrpSpPr/>
            <p:nvPr/>
          </p:nvGrpSpPr>
          <p:grpSpPr>
            <a:xfrm>
              <a:off x="0" y="19719"/>
              <a:ext cx="1140284" cy="267901"/>
              <a:chOff x="0" y="0"/>
              <a:chExt cx="1140283" cy="267899"/>
            </a:xfrm>
          </p:grpSpPr>
          <p:sp>
            <p:nvSpPr>
              <p:cNvPr id="164" name="Rectangle"/>
              <p:cNvSpPr/>
              <p:nvPr/>
            </p:nvSpPr>
            <p:spPr>
              <a:xfrm>
                <a:off x="81702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65" name="Shape"/>
              <p:cNvSpPr/>
              <p:nvPr/>
            </p:nvSpPr>
            <p:spPr>
              <a:xfrm>
                <a:off x="0" y="0"/>
                <a:ext cx="114028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67" name="1"/>
            <p:cNvSpPr txBox="1"/>
            <p:nvPr/>
          </p:nvSpPr>
          <p:spPr>
            <a:xfrm>
              <a:off x="872274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69" name="slide5_picture3" descr="slide5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883" y="3971840"/>
            <a:ext cx="4613205" cy="24058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slide5_shape9"/>
          <p:cNvGrpSpPr/>
          <p:nvPr/>
        </p:nvGrpSpPr>
        <p:grpSpPr>
          <a:xfrm>
            <a:off x="5035468" y="5719545"/>
            <a:ext cx="871027" cy="307341"/>
            <a:chOff x="0" y="0"/>
            <a:chExt cx="871026" cy="307340"/>
          </a:xfrm>
        </p:grpSpPr>
        <p:grpSp>
          <p:nvGrpSpPr>
            <p:cNvPr id="172" name="Group"/>
            <p:cNvGrpSpPr/>
            <p:nvPr/>
          </p:nvGrpSpPr>
          <p:grpSpPr>
            <a:xfrm>
              <a:off x="0" y="19719"/>
              <a:ext cx="871027" cy="267901"/>
              <a:chOff x="0" y="0"/>
              <a:chExt cx="871026" cy="267899"/>
            </a:xfrm>
          </p:grpSpPr>
          <p:sp>
            <p:nvSpPr>
              <p:cNvPr id="170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71" name="Shape"/>
              <p:cNvSpPr/>
              <p:nvPr/>
            </p:nvSpPr>
            <p:spPr>
              <a:xfrm>
                <a:off x="323254" y="0"/>
                <a:ext cx="547773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1970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73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79" name="slide5_shape10"/>
          <p:cNvGrpSpPr/>
          <p:nvPr/>
        </p:nvGrpSpPr>
        <p:grpSpPr>
          <a:xfrm>
            <a:off x="6525055" y="5448360"/>
            <a:ext cx="323255" cy="539404"/>
            <a:chOff x="0" y="0"/>
            <a:chExt cx="323254" cy="539403"/>
          </a:xfrm>
        </p:grpSpPr>
        <p:grpSp>
          <p:nvGrpSpPr>
            <p:cNvPr id="177" name="Group"/>
            <p:cNvGrpSpPr/>
            <p:nvPr/>
          </p:nvGrpSpPr>
          <p:grpSpPr>
            <a:xfrm>
              <a:off x="0" y="19719"/>
              <a:ext cx="323255" cy="519684"/>
              <a:chOff x="0" y="0"/>
              <a:chExt cx="323254" cy="519683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76" name="Shape"/>
              <p:cNvSpPr/>
              <p:nvPr/>
            </p:nvSpPr>
            <p:spPr>
              <a:xfrm>
                <a:off x="61509" y="0"/>
                <a:ext cx="261746" cy="519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1135"/>
                    </a:lnTo>
                    <a:moveTo>
                      <a:pt x="21600" y="387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178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9" name="slide27_shape1"/>
          <p:cNvGrpSpPr/>
          <p:nvPr/>
        </p:nvGrpSpPr>
        <p:grpSpPr>
          <a:xfrm>
            <a:off x="-96819" y="0"/>
            <a:ext cx="12288819" cy="6858000"/>
            <a:chOff x="0" y="0"/>
            <a:chExt cx="12288818" cy="6858000"/>
          </a:xfrm>
        </p:grpSpPr>
        <p:sp>
          <p:nvSpPr>
            <p:cNvPr id="1657" name="Rectangle"/>
            <p:cNvSpPr/>
            <p:nvPr/>
          </p:nvSpPr>
          <p:spPr>
            <a:xfrm>
              <a:off x="0" y="0"/>
              <a:ext cx="12288819" cy="6858000"/>
            </a:xfrm>
            <a:prstGeom prst="rect">
              <a:avLst/>
            </a:prstGeom>
            <a:solidFill>
              <a:srgbClr val="C5E0B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5500">
                  <a:solidFill>
                    <a:srgbClr val="FFFFFF"/>
                  </a:solidFill>
                  <a:latin typeface="Gulim"/>
                  <a:ea typeface="Gulim"/>
                  <a:cs typeface="Gulim"/>
                  <a:sym typeface="Gulim"/>
                </a:defRPr>
              </a:pPr>
              <a:endParaRPr/>
            </a:p>
          </p:txBody>
        </p:sp>
        <p:sp>
          <p:nvSpPr>
            <p:cNvPr id="1658" name="THANK YOU : )"/>
            <p:cNvSpPr txBox="1"/>
            <p:nvPr/>
          </p:nvSpPr>
          <p:spPr>
            <a:xfrm>
              <a:off x="45720" y="2964180"/>
              <a:ext cx="12197379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500">
                  <a:solidFill>
                    <a:srgbClr val="FFFFFF"/>
                  </a:solidFill>
                  <a:latin typeface="Gulim"/>
                  <a:ea typeface="Gulim"/>
                  <a:cs typeface="Gulim"/>
                  <a:sym typeface="Gulim"/>
                </a:defRPr>
              </a:lvl1pPr>
            </a:lstStyle>
            <a:p>
              <a:r>
                <a:t>THANK YOU : )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lide6_picture1" descr="slide6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60000">
            <a:off x="4367160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6_shape1"/>
          <p:cNvSpPr txBox="1"/>
          <p:nvPr/>
        </p:nvSpPr>
        <p:spPr>
          <a:xfrm>
            <a:off x="532903" y="45452"/>
            <a:ext cx="3958233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그룹코드, 공통코드 관리</a:t>
            </a:r>
          </a:p>
        </p:txBody>
      </p:sp>
      <p:sp>
        <p:nvSpPr>
          <p:cNvPr id="183" name="slide6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4" name="slide6_shape3"/>
          <p:cNvSpPr/>
          <p:nvPr/>
        </p:nvSpPr>
        <p:spPr>
          <a:xfrm rot="5400000">
            <a:off x="579388" y="355332"/>
            <a:ext cx="4153608" cy="5215236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85" name="slide6_picture2" descr="slide6_picture2"/>
          <p:cNvPicPr>
            <a:picLocks noChangeAspect="1"/>
          </p:cNvPicPr>
          <p:nvPr/>
        </p:nvPicPr>
        <p:blipFill>
          <a:blip r:embed="rId3"/>
          <a:srcRect t="77"/>
          <a:stretch>
            <a:fillRect/>
          </a:stretch>
        </p:blipFill>
        <p:spPr>
          <a:xfrm>
            <a:off x="114956" y="927813"/>
            <a:ext cx="5073099" cy="40673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lide6_shape4"/>
          <p:cNvSpPr/>
          <p:nvPr/>
        </p:nvSpPr>
        <p:spPr>
          <a:xfrm rot="5400000">
            <a:off x="4401142" y="3236789"/>
            <a:ext cx="2900959" cy="4029455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187" name="slide6_picture3" descr="slide6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01" y="3885269"/>
            <a:ext cx="3920150" cy="275172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lide6_shape5"/>
          <p:cNvSpPr/>
          <p:nvPr/>
        </p:nvSpPr>
        <p:spPr>
          <a:xfrm>
            <a:off x="1183340" y="3048000"/>
            <a:ext cx="3164543" cy="285542"/>
          </a:xfrm>
          <a:prstGeom prst="rect">
            <a:avLst/>
          </a:prstGeom>
          <a:ln w="28575">
            <a:solidFill>
              <a:srgbClr val="385723"/>
            </a:solidFill>
            <a:miter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9" name="slide6_shape6"/>
          <p:cNvSpPr/>
          <p:nvPr/>
        </p:nvSpPr>
        <p:spPr>
          <a:xfrm>
            <a:off x="4063568" y="3333541"/>
            <a:ext cx="633938" cy="745400"/>
          </a:xfrm>
          <a:prstGeom prst="line">
            <a:avLst/>
          </a:prstGeom>
          <a:ln w="28575">
            <a:solidFill>
              <a:srgbClr val="385723"/>
            </a:solidFill>
            <a:miter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92" name="slide6_shape7"/>
          <p:cNvGrpSpPr/>
          <p:nvPr/>
        </p:nvGrpSpPr>
        <p:grpSpPr>
          <a:xfrm>
            <a:off x="8943509" y="1003818"/>
            <a:ext cx="2798580" cy="630899"/>
            <a:chOff x="0" y="0"/>
            <a:chExt cx="2798578" cy="630898"/>
          </a:xfrm>
        </p:grpSpPr>
        <p:sp>
          <p:nvSpPr>
            <p:cNvPr id="190" name="Rounded Rectangle"/>
            <p:cNvSpPr/>
            <p:nvPr/>
          </p:nvSpPr>
          <p:spPr>
            <a:xfrm>
              <a:off x="0" y="0"/>
              <a:ext cx="2798579" cy="630899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1" name="관리자 사이트 &gt; 챌린지…"/>
            <p:cNvSpPr txBox="1"/>
            <p:nvPr/>
          </p:nvSpPr>
          <p:spPr>
            <a:xfrm>
              <a:off x="82867" y="94847"/>
              <a:ext cx="2632845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관리자 사이트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그룹코드/공통코드 관리</a:t>
              </a:r>
            </a:p>
          </p:txBody>
        </p:sp>
      </p:grpSp>
      <p:grpSp>
        <p:nvGrpSpPr>
          <p:cNvPr id="195" name="slide6_shape8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193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194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196" name="Table 1"/>
          <p:cNvGraphicFramePr/>
          <p:nvPr/>
        </p:nvGraphicFramePr>
        <p:xfrm>
          <a:off x="8774068" y="1862130"/>
          <a:ext cx="3137462" cy="193890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등록 폼으로 연결되는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수정 폼으로 연결되는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삭제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한 줄을 클릭 시 아래 공통코드 영역에 해당하는 그룹코드 목록이 나타남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그룹코드의 공통코드 등록 폼으로 연결되는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공통코드 수정 폼으로 연결되는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공통코드 삭제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01" name="slide6_shape9"/>
          <p:cNvGrpSpPr/>
          <p:nvPr/>
        </p:nvGrpSpPr>
        <p:grpSpPr>
          <a:xfrm>
            <a:off x="1661198" y="1232086"/>
            <a:ext cx="1140285" cy="307342"/>
            <a:chOff x="0" y="0"/>
            <a:chExt cx="1140283" cy="307340"/>
          </a:xfrm>
        </p:grpSpPr>
        <p:grpSp>
          <p:nvGrpSpPr>
            <p:cNvPr id="199" name="Group"/>
            <p:cNvGrpSpPr/>
            <p:nvPr/>
          </p:nvGrpSpPr>
          <p:grpSpPr>
            <a:xfrm>
              <a:off x="0" y="19719"/>
              <a:ext cx="1140284" cy="267901"/>
              <a:chOff x="0" y="0"/>
              <a:chExt cx="1140283" cy="267899"/>
            </a:xfrm>
          </p:grpSpPr>
          <p:sp>
            <p:nvSpPr>
              <p:cNvPr id="197" name="Rectangle"/>
              <p:cNvSpPr/>
              <p:nvPr/>
            </p:nvSpPr>
            <p:spPr>
              <a:xfrm>
                <a:off x="81702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198" name="Shape"/>
              <p:cNvSpPr/>
              <p:nvPr/>
            </p:nvSpPr>
            <p:spPr>
              <a:xfrm>
                <a:off x="0" y="0"/>
                <a:ext cx="114028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00" name="1"/>
            <p:cNvSpPr txBox="1"/>
            <p:nvPr/>
          </p:nvSpPr>
          <p:spPr>
            <a:xfrm>
              <a:off x="872274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06" name="slide6_shape10"/>
          <p:cNvGrpSpPr/>
          <p:nvPr/>
        </p:nvGrpSpPr>
        <p:grpSpPr>
          <a:xfrm>
            <a:off x="3927344" y="1323767"/>
            <a:ext cx="550515" cy="556303"/>
            <a:chOff x="0" y="0"/>
            <a:chExt cx="550514" cy="556302"/>
          </a:xfrm>
        </p:grpSpPr>
        <p:grpSp>
          <p:nvGrpSpPr>
            <p:cNvPr id="204" name="Group"/>
            <p:cNvGrpSpPr/>
            <p:nvPr/>
          </p:nvGrpSpPr>
          <p:grpSpPr>
            <a:xfrm>
              <a:off x="0" y="19719"/>
              <a:ext cx="550515" cy="536584"/>
              <a:chOff x="0" y="0"/>
              <a:chExt cx="550514" cy="536582"/>
            </a:xfrm>
          </p:grpSpPr>
          <p:sp>
            <p:nvSpPr>
              <p:cNvPr id="202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03" name="Shape"/>
              <p:cNvSpPr/>
              <p:nvPr/>
            </p:nvSpPr>
            <p:spPr>
              <a:xfrm>
                <a:off x="323254" y="0"/>
                <a:ext cx="227261" cy="536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0784"/>
                    </a:lnTo>
                    <a:moveTo>
                      <a:pt x="0" y="3751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05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11" name="slide6_shape11"/>
          <p:cNvGrpSpPr/>
          <p:nvPr/>
        </p:nvGrpSpPr>
        <p:grpSpPr>
          <a:xfrm>
            <a:off x="4981657" y="1323767"/>
            <a:ext cx="323255" cy="539404"/>
            <a:chOff x="0" y="0"/>
            <a:chExt cx="323254" cy="539403"/>
          </a:xfrm>
        </p:grpSpPr>
        <p:grpSp>
          <p:nvGrpSpPr>
            <p:cNvPr id="209" name="Group"/>
            <p:cNvGrpSpPr/>
            <p:nvPr/>
          </p:nvGrpSpPr>
          <p:grpSpPr>
            <a:xfrm>
              <a:off x="0" y="19719"/>
              <a:ext cx="323255" cy="519684"/>
              <a:chOff x="0" y="0"/>
              <a:chExt cx="323254" cy="519683"/>
            </a:xfrm>
          </p:grpSpPr>
          <p:sp>
            <p:nvSpPr>
              <p:cNvPr id="207" name="Rectangle"/>
              <p:cNvSpPr/>
              <p:nvPr/>
            </p:nvSpPr>
            <p:spPr>
              <a:xfrm>
                <a:off x="0" y="0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08" name="Shape"/>
              <p:cNvSpPr/>
              <p:nvPr/>
            </p:nvSpPr>
            <p:spPr>
              <a:xfrm>
                <a:off x="61509" y="0"/>
                <a:ext cx="261746" cy="519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1135"/>
                    </a:lnTo>
                    <a:moveTo>
                      <a:pt x="21600" y="3873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10" name="3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16" name="slide6_shape12"/>
          <p:cNvGrpSpPr/>
          <p:nvPr/>
        </p:nvGrpSpPr>
        <p:grpSpPr>
          <a:xfrm>
            <a:off x="4352371" y="2963530"/>
            <a:ext cx="1367395" cy="307341"/>
            <a:chOff x="0" y="0"/>
            <a:chExt cx="1367394" cy="307340"/>
          </a:xfrm>
        </p:grpSpPr>
        <p:grpSp>
          <p:nvGrpSpPr>
            <p:cNvPr id="214" name="Group"/>
            <p:cNvGrpSpPr/>
            <p:nvPr/>
          </p:nvGrpSpPr>
          <p:grpSpPr>
            <a:xfrm>
              <a:off x="0" y="19719"/>
              <a:ext cx="1367395" cy="267901"/>
              <a:chOff x="0" y="0"/>
              <a:chExt cx="1367394" cy="267899"/>
            </a:xfrm>
          </p:grpSpPr>
          <p:sp>
            <p:nvSpPr>
              <p:cNvPr id="212" name="Rectangle"/>
              <p:cNvSpPr/>
              <p:nvPr/>
            </p:nvSpPr>
            <p:spPr>
              <a:xfrm>
                <a:off x="104414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13" name="Shape"/>
              <p:cNvSpPr/>
              <p:nvPr/>
            </p:nvSpPr>
            <p:spPr>
              <a:xfrm>
                <a:off x="0" y="0"/>
                <a:ext cx="136739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616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15" name="4"/>
            <p:cNvSpPr txBox="1"/>
            <p:nvPr/>
          </p:nvSpPr>
          <p:spPr>
            <a:xfrm>
              <a:off x="1099385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21" name="slide6_shape13"/>
          <p:cNvGrpSpPr/>
          <p:nvPr/>
        </p:nvGrpSpPr>
        <p:grpSpPr>
          <a:xfrm>
            <a:off x="3171482" y="5231795"/>
            <a:ext cx="777076" cy="307341"/>
            <a:chOff x="0" y="0"/>
            <a:chExt cx="777075" cy="307340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19719"/>
              <a:ext cx="777076" cy="267901"/>
              <a:chOff x="0" y="0"/>
              <a:chExt cx="777075" cy="267899"/>
            </a:xfrm>
          </p:grpSpPr>
          <p:sp>
            <p:nvSpPr>
              <p:cNvPr id="217" name="Rectangle"/>
              <p:cNvSpPr/>
              <p:nvPr/>
            </p:nvSpPr>
            <p:spPr>
              <a:xfrm>
                <a:off x="46199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18" name="Shape"/>
              <p:cNvSpPr/>
              <p:nvPr/>
            </p:nvSpPr>
            <p:spPr>
              <a:xfrm>
                <a:off x="0" y="0"/>
                <a:ext cx="77707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9748"/>
                    </a:moveTo>
                    <a:lnTo>
                      <a:pt x="21600" y="78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20" name="5"/>
            <p:cNvSpPr txBox="1"/>
            <p:nvPr/>
          </p:nvSpPr>
          <p:spPr>
            <a:xfrm>
              <a:off x="1014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226" name="slide6_shape14"/>
          <p:cNvGrpSpPr/>
          <p:nvPr/>
        </p:nvGrpSpPr>
        <p:grpSpPr>
          <a:xfrm>
            <a:off x="6701487" y="4998382"/>
            <a:ext cx="324347" cy="623348"/>
            <a:chOff x="0" y="0"/>
            <a:chExt cx="324346" cy="623347"/>
          </a:xfrm>
        </p:grpSpPr>
        <p:grpSp>
          <p:nvGrpSpPr>
            <p:cNvPr id="224" name="Group"/>
            <p:cNvGrpSpPr/>
            <p:nvPr/>
          </p:nvGrpSpPr>
          <p:grpSpPr>
            <a:xfrm>
              <a:off x="-1" y="19719"/>
              <a:ext cx="324348" cy="603629"/>
              <a:chOff x="0" y="0"/>
              <a:chExt cx="324346" cy="603627"/>
            </a:xfrm>
          </p:grpSpPr>
          <p:sp>
            <p:nvSpPr>
              <p:cNvPr id="222" name="Rectangle"/>
              <p:cNvSpPr/>
              <p:nvPr/>
            </p:nvSpPr>
            <p:spPr>
              <a:xfrm>
                <a:off x="36962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23" name="Shape"/>
              <p:cNvSpPr/>
              <p:nvPr/>
            </p:nvSpPr>
            <p:spPr>
              <a:xfrm>
                <a:off x="0" y="0"/>
                <a:ext cx="242995" cy="603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9586"/>
                    </a:lnTo>
                    <a:moveTo>
                      <a:pt x="0" y="697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25" name="6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231" name="slide6_shape15"/>
          <p:cNvGrpSpPr/>
          <p:nvPr/>
        </p:nvGrpSpPr>
        <p:grpSpPr>
          <a:xfrm>
            <a:off x="7379684" y="4998382"/>
            <a:ext cx="460687" cy="647681"/>
            <a:chOff x="0" y="0"/>
            <a:chExt cx="460686" cy="647680"/>
          </a:xfrm>
        </p:grpSpPr>
        <p:grpSp>
          <p:nvGrpSpPr>
            <p:cNvPr id="229" name="Group"/>
            <p:cNvGrpSpPr/>
            <p:nvPr/>
          </p:nvGrpSpPr>
          <p:grpSpPr>
            <a:xfrm>
              <a:off x="-1" y="19719"/>
              <a:ext cx="460688" cy="627962"/>
              <a:chOff x="0" y="0"/>
              <a:chExt cx="460686" cy="627960"/>
            </a:xfrm>
          </p:grpSpPr>
          <p:sp>
            <p:nvSpPr>
              <p:cNvPr id="227" name="Rectangle"/>
              <p:cNvSpPr/>
              <p:nvPr/>
            </p:nvSpPr>
            <p:spPr>
              <a:xfrm>
                <a:off x="173302" y="0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28" name="Shape"/>
              <p:cNvSpPr/>
              <p:nvPr/>
            </p:nvSpPr>
            <p:spPr>
              <a:xfrm>
                <a:off x="0" y="0"/>
                <a:ext cx="136341" cy="62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9215"/>
                    </a:lnTo>
                    <a:moveTo>
                      <a:pt x="21600" y="6700"/>
                    </a:moveTo>
                    <a:lnTo>
                      <a:pt x="0" y="2160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30" name="7"/>
            <p:cNvSpPr txBox="1"/>
            <p:nvPr/>
          </p:nvSpPr>
          <p:spPr>
            <a:xfrm>
              <a:off x="22854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lide7_picture1" descr="slide7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2" y="1279240"/>
            <a:ext cx="8404507" cy="2235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lide7_picture2" descr="slide7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1" y="4078940"/>
            <a:ext cx="8404508" cy="1957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lide7_picture3" descr="slide7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4099311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lide7_shape1"/>
          <p:cNvSpPr txBox="1"/>
          <p:nvPr/>
        </p:nvSpPr>
        <p:spPr>
          <a:xfrm>
            <a:off x="542701" y="45452"/>
            <a:ext cx="3606697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그룹코드 등록 및 수정</a:t>
            </a:r>
          </a:p>
        </p:txBody>
      </p:sp>
      <p:sp>
        <p:nvSpPr>
          <p:cNvPr id="237" name="slide7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240" name="slide7_shape3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238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관리자 사이트 &gt; 챌린지…"/>
            <p:cNvSpPr txBox="1"/>
            <p:nvPr/>
          </p:nvSpPr>
          <p:spPr>
            <a:xfrm>
              <a:off x="93968" y="121113"/>
              <a:ext cx="2610643" cy="616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관리자 사이트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그룹코드/공통코드 관리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그룹코드 등록 버튼 / 수정버튼</a:t>
              </a:r>
            </a:p>
          </p:txBody>
        </p:sp>
      </p:grpSp>
      <p:grpSp>
        <p:nvGrpSpPr>
          <p:cNvPr id="243" name="slide7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241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242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244" name="Table 1"/>
          <p:cNvGraphicFramePr/>
          <p:nvPr/>
        </p:nvGraphicFramePr>
        <p:xfrm>
          <a:off x="8774068" y="2009910"/>
          <a:ext cx="3137462" cy="232996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8글자의 코드(영어, 숫자만 입력 가능)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그룹코드명 입력 창 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생성 버튼 (그룹코드, 그룹코드명 모두 기입 시 생성 가능)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생성 취소 버튼 (이전 화면으로 돌아 감)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수정할 그룹코드 READ ONLY로 노출됨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(그룹코드는 프라이머리키 이므로 수정 불가 -&gt; 코드를 바꾸고 싶다면 삭제 후 재생성해야 함)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수정할 그룹코드명 입력 창 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(기존 그룹코드 PLACEHOLDER)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수정 버튼 (그룹코드명 기입 시 생성 가능)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그룹코드 수정 취소 버튼 (이전 화면으로 돌아 감)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49" name="slide7_shape5"/>
          <p:cNvGrpSpPr/>
          <p:nvPr/>
        </p:nvGrpSpPr>
        <p:grpSpPr>
          <a:xfrm>
            <a:off x="2856841" y="1842410"/>
            <a:ext cx="1537448" cy="307341"/>
            <a:chOff x="0" y="0"/>
            <a:chExt cx="1537447" cy="307340"/>
          </a:xfrm>
        </p:grpSpPr>
        <p:grpSp>
          <p:nvGrpSpPr>
            <p:cNvPr id="247" name="Group"/>
            <p:cNvGrpSpPr/>
            <p:nvPr/>
          </p:nvGrpSpPr>
          <p:grpSpPr>
            <a:xfrm>
              <a:off x="0" y="19719"/>
              <a:ext cx="1537448" cy="267901"/>
              <a:chOff x="0" y="0"/>
              <a:chExt cx="1537447" cy="267899"/>
            </a:xfrm>
          </p:grpSpPr>
          <p:sp>
            <p:nvSpPr>
              <p:cNvPr id="245" name="Rectangle"/>
              <p:cNvSpPr/>
              <p:nvPr/>
            </p:nvSpPr>
            <p:spPr>
              <a:xfrm>
                <a:off x="121419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46" name="Shape"/>
              <p:cNvSpPr/>
              <p:nvPr/>
            </p:nvSpPr>
            <p:spPr>
              <a:xfrm>
                <a:off x="0" y="0"/>
                <a:ext cx="153744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425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48" name="1"/>
            <p:cNvSpPr txBox="1"/>
            <p:nvPr/>
          </p:nvSpPr>
          <p:spPr>
            <a:xfrm>
              <a:off x="126943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54" name="slide7_shape6"/>
          <p:cNvGrpSpPr/>
          <p:nvPr/>
        </p:nvGrpSpPr>
        <p:grpSpPr>
          <a:xfrm>
            <a:off x="2934940" y="2369081"/>
            <a:ext cx="1481469" cy="307341"/>
            <a:chOff x="0" y="0"/>
            <a:chExt cx="1481468" cy="307340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9719"/>
              <a:ext cx="1481469" cy="267901"/>
              <a:chOff x="0" y="0"/>
              <a:chExt cx="1481468" cy="267899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1158213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51" name="Shape"/>
              <p:cNvSpPr/>
              <p:nvPr/>
            </p:nvSpPr>
            <p:spPr>
              <a:xfrm>
                <a:off x="0" y="0"/>
                <a:ext cx="148146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12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53" name="2"/>
            <p:cNvSpPr txBox="1"/>
            <p:nvPr/>
          </p:nvSpPr>
          <p:spPr>
            <a:xfrm>
              <a:off x="121345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59" name="slide7_shape7"/>
          <p:cNvGrpSpPr/>
          <p:nvPr/>
        </p:nvGrpSpPr>
        <p:grpSpPr>
          <a:xfrm>
            <a:off x="546334" y="2983461"/>
            <a:ext cx="366311" cy="599210"/>
            <a:chOff x="0" y="0"/>
            <a:chExt cx="366310" cy="599208"/>
          </a:xfrm>
        </p:grpSpPr>
        <p:grpSp>
          <p:nvGrpSpPr>
            <p:cNvPr id="257" name="Group"/>
            <p:cNvGrpSpPr/>
            <p:nvPr/>
          </p:nvGrpSpPr>
          <p:grpSpPr>
            <a:xfrm>
              <a:off x="0" y="0"/>
              <a:ext cx="366311" cy="579489"/>
              <a:chOff x="0" y="0"/>
              <a:chExt cx="366310" cy="579488"/>
            </a:xfrm>
          </p:grpSpPr>
          <p:sp>
            <p:nvSpPr>
              <p:cNvPr id="255" name="Rectangle"/>
              <p:cNvSpPr/>
              <p:nvPr/>
            </p:nvSpPr>
            <p:spPr>
              <a:xfrm>
                <a:off x="0" y="311588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56" name="Shape"/>
              <p:cNvSpPr/>
              <p:nvPr/>
            </p:nvSpPr>
            <p:spPr>
              <a:xfrm>
                <a:off x="323254" y="0"/>
                <a:ext cx="43057" cy="579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614"/>
                    </a:moveTo>
                    <a:lnTo>
                      <a:pt x="0" y="21600"/>
                    </a:lnTo>
                    <a:moveTo>
                      <a:pt x="0" y="15088"/>
                    </a:move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58" name="3"/>
            <p:cNvSpPr txBox="1"/>
            <p:nvPr/>
          </p:nvSpPr>
          <p:spPr>
            <a:xfrm>
              <a:off x="55244" y="291868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64" name="slide7_shape8"/>
          <p:cNvGrpSpPr/>
          <p:nvPr/>
        </p:nvGrpSpPr>
        <p:grpSpPr>
          <a:xfrm>
            <a:off x="1350984" y="2976011"/>
            <a:ext cx="323255" cy="576664"/>
            <a:chOff x="0" y="0"/>
            <a:chExt cx="323254" cy="576662"/>
          </a:xfrm>
        </p:grpSpPr>
        <p:grpSp>
          <p:nvGrpSpPr>
            <p:cNvPr id="262" name="Group"/>
            <p:cNvGrpSpPr/>
            <p:nvPr/>
          </p:nvGrpSpPr>
          <p:grpSpPr>
            <a:xfrm>
              <a:off x="0" y="0"/>
              <a:ext cx="323255" cy="556943"/>
              <a:chOff x="0" y="0"/>
              <a:chExt cx="323254" cy="556942"/>
            </a:xfrm>
          </p:grpSpPr>
          <p:sp>
            <p:nvSpPr>
              <p:cNvPr id="260" name="Rectangle"/>
              <p:cNvSpPr/>
              <p:nvPr/>
            </p:nvSpPr>
            <p:spPr>
              <a:xfrm>
                <a:off x="0" y="289042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61" name="Shape"/>
              <p:cNvSpPr/>
              <p:nvPr/>
            </p:nvSpPr>
            <p:spPr>
              <a:xfrm>
                <a:off x="184296" y="0"/>
                <a:ext cx="138959" cy="556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10"/>
                    </a:moveTo>
                    <a:lnTo>
                      <a:pt x="21600" y="21600"/>
                    </a:lnTo>
                    <a:moveTo>
                      <a:pt x="21600" y="14824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63" name="4"/>
            <p:cNvSpPr txBox="1"/>
            <p:nvPr/>
          </p:nvSpPr>
          <p:spPr>
            <a:xfrm>
              <a:off x="55244" y="269322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69" name="slide7_shape9"/>
          <p:cNvGrpSpPr/>
          <p:nvPr/>
        </p:nvGrpSpPr>
        <p:grpSpPr>
          <a:xfrm>
            <a:off x="1685647" y="4730482"/>
            <a:ext cx="886546" cy="307341"/>
            <a:chOff x="0" y="0"/>
            <a:chExt cx="886545" cy="307340"/>
          </a:xfrm>
        </p:grpSpPr>
        <p:grpSp>
          <p:nvGrpSpPr>
            <p:cNvPr id="267" name="Group"/>
            <p:cNvGrpSpPr/>
            <p:nvPr/>
          </p:nvGrpSpPr>
          <p:grpSpPr>
            <a:xfrm>
              <a:off x="-1" y="19719"/>
              <a:ext cx="886547" cy="267901"/>
              <a:chOff x="0" y="0"/>
              <a:chExt cx="886544" cy="267899"/>
            </a:xfrm>
          </p:grpSpPr>
          <p:sp>
            <p:nvSpPr>
              <p:cNvPr id="265" name="Rectangle"/>
              <p:cNvSpPr/>
              <p:nvPr/>
            </p:nvSpPr>
            <p:spPr>
              <a:xfrm>
                <a:off x="599161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66" name="Shape"/>
              <p:cNvSpPr/>
              <p:nvPr/>
            </p:nvSpPr>
            <p:spPr>
              <a:xfrm>
                <a:off x="0" y="0"/>
                <a:ext cx="55296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933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68" name="5"/>
            <p:cNvSpPr txBox="1"/>
            <p:nvPr/>
          </p:nvSpPr>
          <p:spPr>
            <a:xfrm>
              <a:off x="654407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274" name="slide7_shape10"/>
          <p:cNvGrpSpPr/>
          <p:nvPr/>
        </p:nvGrpSpPr>
        <p:grpSpPr>
          <a:xfrm>
            <a:off x="1641094" y="5239668"/>
            <a:ext cx="931100" cy="307341"/>
            <a:chOff x="0" y="0"/>
            <a:chExt cx="931098" cy="307340"/>
          </a:xfrm>
        </p:grpSpPr>
        <p:grpSp>
          <p:nvGrpSpPr>
            <p:cNvPr id="272" name="Group"/>
            <p:cNvGrpSpPr/>
            <p:nvPr/>
          </p:nvGrpSpPr>
          <p:grpSpPr>
            <a:xfrm>
              <a:off x="0" y="19719"/>
              <a:ext cx="931099" cy="267901"/>
              <a:chOff x="0" y="0"/>
              <a:chExt cx="931098" cy="267899"/>
            </a:xfrm>
          </p:grpSpPr>
          <p:sp>
            <p:nvSpPr>
              <p:cNvPr id="270" name="Rectangle"/>
              <p:cNvSpPr/>
              <p:nvPr/>
            </p:nvSpPr>
            <p:spPr>
              <a:xfrm>
                <a:off x="643715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71" name="Shape"/>
              <p:cNvSpPr/>
              <p:nvPr/>
            </p:nvSpPr>
            <p:spPr>
              <a:xfrm>
                <a:off x="0" y="0"/>
                <a:ext cx="606753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068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73" name="6"/>
            <p:cNvSpPr txBox="1"/>
            <p:nvPr/>
          </p:nvSpPr>
          <p:spPr>
            <a:xfrm>
              <a:off x="698960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279" name="slide7_shape11"/>
          <p:cNvGrpSpPr/>
          <p:nvPr/>
        </p:nvGrpSpPr>
        <p:grpSpPr>
          <a:xfrm>
            <a:off x="609083" y="5821554"/>
            <a:ext cx="368326" cy="583297"/>
            <a:chOff x="0" y="0"/>
            <a:chExt cx="368324" cy="583296"/>
          </a:xfrm>
        </p:grpSpPr>
        <p:grpSp>
          <p:nvGrpSpPr>
            <p:cNvPr id="277" name="Group"/>
            <p:cNvGrpSpPr/>
            <p:nvPr/>
          </p:nvGrpSpPr>
          <p:grpSpPr>
            <a:xfrm>
              <a:off x="0" y="0"/>
              <a:ext cx="368325" cy="563577"/>
              <a:chOff x="0" y="0"/>
              <a:chExt cx="368324" cy="563576"/>
            </a:xfrm>
          </p:grpSpPr>
          <p:sp>
            <p:nvSpPr>
              <p:cNvPr id="275" name="Rectangle"/>
              <p:cNvSpPr/>
              <p:nvPr/>
            </p:nvSpPr>
            <p:spPr>
              <a:xfrm>
                <a:off x="80940" y="295676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76" name="Shape"/>
              <p:cNvSpPr/>
              <p:nvPr/>
            </p:nvSpPr>
            <p:spPr>
              <a:xfrm>
                <a:off x="0" y="0"/>
                <a:ext cx="43978" cy="563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332"/>
                    </a:moveTo>
                    <a:lnTo>
                      <a:pt x="21600" y="21600"/>
                    </a:lnTo>
                    <a:moveTo>
                      <a:pt x="21600" y="18798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78" name="7"/>
            <p:cNvSpPr txBox="1"/>
            <p:nvPr/>
          </p:nvSpPr>
          <p:spPr>
            <a:xfrm>
              <a:off x="136185" y="275956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284" name="slide7_shape12"/>
          <p:cNvGrpSpPr/>
          <p:nvPr/>
        </p:nvGrpSpPr>
        <p:grpSpPr>
          <a:xfrm>
            <a:off x="1296107" y="5840004"/>
            <a:ext cx="368325" cy="583297"/>
            <a:chOff x="0" y="0"/>
            <a:chExt cx="368324" cy="583296"/>
          </a:xfrm>
        </p:grpSpPr>
        <p:grpSp>
          <p:nvGrpSpPr>
            <p:cNvPr id="282" name="Group"/>
            <p:cNvGrpSpPr/>
            <p:nvPr/>
          </p:nvGrpSpPr>
          <p:grpSpPr>
            <a:xfrm>
              <a:off x="0" y="0"/>
              <a:ext cx="368325" cy="563577"/>
              <a:chOff x="0" y="0"/>
              <a:chExt cx="368324" cy="563576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80940" y="295676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281" name="Shape"/>
              <p:cNvSpPr/>
              <p:nvPr/>
            </p:nvSpPr>
            <p:spPr>
              <a:xfrm>
                <a:off x="0" y="0"/>
                <a:ext cx="43978" cy="563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332"/>
                    </a:moveTo>
                    <a:lnTo>
                      <a:pt x="21600" y="21600"/>
                    </a:lnTo>
                    <a:moveTo>
                      <a:pt x="21600" y="18798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283" name="8"/>
            <p:cNvSpPr txBox="1"/>
            <p:nvPr/>
          </p:nvSpPr>
          <p:spPr>
            <a:xfrm>
              <a:off x="136185" y="275956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285" name="slide7_shape13"/>
          <p:cNvSpPr txBox="1"/>
          <p:nvPr/>
        </p:nvSpPr>
        <p:spPr>
          <a:xfrm>
            <a:off x="3052157" y="3103478"/>
            <a:ext cx="603226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595959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그룹코드명 모두 기입시 생성 가능)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lide8_picture1" descr="slide8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0" y="681868"/>
            <a:ext cx="7808670" cy="27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lide8_picture2" descr="slide8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0" y="3532954"/>
            <a:ext cx="7802046" cy="3214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slide8_picture3" descr="slide8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4099311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lide8_shape1"/>
          <p:cNvSpPr txBox="1"/>
          <p:nvPr/>
        </p:nvSpPr>
        <p:spPr>
          <a:xfrm>
            <a:off x="542701" y="45452"/>
            <a:ext cx="3606697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32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공통코드 등록 및 수정</a:t>
            </a:r>
          </a:p>
        </p:txBody>
      </p:sp>
      <p:sp>
        <p:nvSpPr>
          <p:cNvPr id="291" name="slide8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294" name="slide8_shape3"/>
          <p:cNvGrpSpPr/>
          <p:nvPr/>
        </p:nvGrpSpPr>
        <p:grpSpPr>
          <a:xfrm>
            <a:off x="8943509" y="1003818"/>
            <a:ext cx="2798580" cy="858314"/>
            <a:chOff x="0" y="0"/>
            <a:chExt cx="2798578" cy="858312"/>
          </a:xfrm>
        </p:grpSpPr>
        <p:sp>
          <p:nvSpPr>
            <p:cNvPr id="292" name="Rounded Rectangle"/>
            <p:cNvSpPr/>
            <p:nvPr/>
          </p:nvSpPr>
          <p:spPr>
            <a:xfrm>
              <a:off x="0" y="0"/>
              <a:ext cx="2798579" cy="858313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관리자 사이트 &gt; 챌린지…"/>
            <p:cNvSpPr txBox="1"/>
            <p:nvPr/>
          </p:nvSpPr>
          <p:spPr>
            <a:xfrm>
              <a:off x="93968" y="121113"/>
              <a:ext cx="2610643" cy="616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관리자 사이트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그룹코드/공통코드 관리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공통코드 등록 버튼 / 수정버튼</a:t>
              </a:r>
            </a:p>
          </p:txBody>
        </p:sp>
      </p:grpSp>
      <p:grpSp>
        <p:nvGrpSpPr>
          <p:cNvPr id="297" name="slide8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295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296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298" name="Table 1"/>
          <p:cNvGraphicFramePr/>
          <p:nvPr/>
        </p:nvGraphicFramePr>
        <p:xfrm>
          <a:off x="8774068" y="2009910"/>
          <a:ext cx="3137462" cy="383697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공통코드가 속한 그룹코드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공통코드가 속한 그룹코드명 노출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공통코드 입력 창 (1~8글자의 영어 숫자만 입력가능)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공통코드명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그룹코드 내에서 공통코드들의 노출 순위를 결정하는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공통코드 생성 버튼 (모두 입력해야 생성 가능)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공통코드 생성 취소 버튼 (이전 화면으로 돌아 감)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공통코드가 속한 그룹코드 노출 (READ ONLY) 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해당 공통코드가 속한 그룹코드명 노출 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(READ ONLY)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공통코드명 노출 (READ ONLY)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- 프라이머리키 이므로 코드는 수정 불가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수정할 공통코드명 입력 창 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(기존 공통코드 PLACEHOLDER)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수정할 우선순위 번호 입력 창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(기존 우선순위 번호 PLACEHOLDER)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공통코드 수정 버튼 (모두 입력해야 생성 가능)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공통코드 수정 취소 버튼 (이전 화면으로 돌아 감)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303" name="slide8_shape5"/>
          <p:cNvGrpSpPr/>
          <p:nvPr/>
        </p:nvGrpSpPr>
        <p:grpSpPr>
          <a:xfrm>
            <a:off x="1346117" y="944052"/>
            <a:ext cx="1537448" cy="307341"/>
            <a:chOff x="0" y="0"/>
            <a:chExt cx="1537447" cy="307340"/>
          </a:xfrm>
        </p:grpSpPr>
        <p:grpSp>
          <p:nvGrpSpPr>
            <p:cNvPr id="301" name="Group"/>
            <p:cNvGrpSpPr/>
            <p:nvPr/>
          </p:nvGrpSpPr>
          <p:grpSpPr>
            <a:xfrm>
              <a:off x="0" y="19719"/>
              <a:ext cx="1537448" cy="267901"/>
              <a:chOff x="0" y="0"/>
              <a:chExt cx="1537447" cy="267899"/>
            </a:xfrm>
          </p:grpSpPr>
          <p:sp>
            <p:nvSpPr>
              <p:cNvPr id="299" name="Rectangle"/>
              <p:cNvSpPr/>
              <p:nvPr/>
            </p:nvSpPr>
            <p:spPr>
              <a:xfrm>
                <a:off x="1214193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00" name="Shape"/>
              <p:cNvSpPr/>
              <p:nvPr/>
            </p:nvSpPr>
            <p:spPr>
              <a:xfrm>
                <a:off x="0" y="0"/>
                <a:ext cx="153744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4259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02" name="1"/>
            <p:cNvSpPr txBox="1"/>
            <p:nvPr/>
          </p:nvSpPr>
          <p:spPr>
            <a:xfrm>
              <a:off x="126943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8" name="slide8_shape6"/>
          <p:cNvGrpSpPr/>
          <p:nvPr/>
        </p:nvGrpSpPr>
        <p:grpSpPr>
          <a:xfrm>
            <a:off x="1411332" y="1295912"/>
            <a:ext cx="1472233" cy="307341"/>
            <a:chOff x="0" y="0"/>
            <a:chExt cx="1472231" cy="307340"/>
          </a:xfrm>
        </p:grpSpPr>
        <p:grpSp>
          <p:nvGrpSpPr>
            <p:cNvPr id="306" name="Group"/>
            <p:cNvGrpSpPr/>
            <p:nvPr/>
          </p:nvGrpSpPr>
          <p:grpSpPr>
            <a:xfrm>
              <a:off x="0" y="19719"/>
              <a:ext cx="1472232" cy="267901"/>
              <a:chOff x="0" y="0"/>
              <a:chExt cx="1472231" cy="267899"/>
            </a:xfrm>
          </p:grpSpPr>
          <p:sp>
            <p:nvSpPr>
              <p:cNvPr id="304" name="Rectangle"/>
              <p:cNvSpPr/>
              <p:nvPr/>
            </p:nvSpPr>
            <p:spPr>
              <a:xfrm>
                <a:off x="1148977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05" name="Shape"/>
              <p:cNvSpPr/>
              <p:nvPr/>
            </p:nvSpPr>
            <p:spPr>
              <a:xfrm>
                <a:off x="0" y="0"/>
                <a:ext cx="147223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75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07" name="2"/>
            <p:cNvSpPr txBox="1"/>
            <p:nvPr/>
          </p:nvSpPr>
          <p:spPr>
            <a:xfrm>
              <a:off x="1204222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13" name="slide8_shape7"/>
          <p:cNvGrpSpPr/>
          <p:nvPr/>
        </p:nvGrpSpPr>
        <p:grpSpPr>
          <a:xfrm>
            <a:off x="2771032" y="1704076"/>
            <a:ext cx="1056073" cy="307341"/>
            <a:chOff x="0" y="0"/>
            <a:chExt cx="1056071" cy="307340"/>
          </a:xfrm>
        </p:grpSpPr>
        <p:grpSp>
          <p:nvGrpSpPr>
            <p:cNvPr id="311" name="Group"/>
            <p:cNvGrpSpPr/>
            <p:nvPr/>
          </p:nvGrpSpPr>
          <p:grpSpPr>
            <a:xfrm>
              <a:off x="0" y="19719"/>
              <a:ext cx="1056072" cy="267901"/>
              <a:chOff x="0" y="0"/>
              <a:chExt cx="1056071" cy="267899"/>
            </a:xfrm>
          </p:grpSpPr>
          <p:sp>
            <p:nvSpPr>
              <p:cNvPr id="309" name="Rectangle"/>
              <p:cNvSpPr/>
              <p:nvPr/>
            </p:nvSpPr>
            <p:spPr>
              <a:xfrm>
                <a:off x="732817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10" name="Shape"/>
              <p:cNvSpPr/>
              <p:nvPr/>
            </p:nvSpPr>
            <p:spPr>
              <a:xfrm>
                <a:off x="0" y="0"/>
                <a:ext cx="105607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2113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12" name="3"/>
            <p:cNvSpPr txBox="1"/>
            <p:nvPr/>
          </p:nvSpPr>
          <p:spPr>
            <a:xfrm>
              <a:off x="788062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18" name="slide8_shape8"/>
          <p:cNvGrpSpPr/>
          <p:nvPr/>
        </p:nvGrpSpPr>
        <p:grpSpPr>
          <a:xfrm>
            <a:off x="2807431" y="2169153"/>
            <a:ext cx="1034887" cy="307341"/>
            <a:chOff x="0" y="0"/>
            <a:chExt cx="1034886" cy="307340"/>
          </a:xfrm>
        </p:grpSpPr>
        <p:grpSp>
          <p:nvGrpSpPr>
            <p:cNvPr id="316" name="Group"/>
            <p:cNvGrpSpPr/>
            <p:nvPr/>
          </p:nvGrpSpPr>
          <p:grpSpPr>
            <a:xfrm>
              <a:off x="0" y="19719"/>
              <a:ext cx="1034887" cy="267901"/>
              <a:chOff x="0" y="0"/>
              <a:chExt cx="1034886" cy="267899"/>
            </a:xfrm>
          </p:grpSpPr>
          <p:sp>
            <p:nvSpPr>
              <p:cNvPr id="314" name="Rectangle"/>
              <p:cNvSpPr/>
              <p:nvPr/>
            </p:nvSpPr>
            <p:spPr>
              <a:xfrm>
                <a:off x="711632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15" name="Shape"/>
              <p:cNvSpPr/>
              <p:nvPr/>
            </p:nvSpPr>
            <p:spPr>
              <a:xfrm>
                <a:off x="0" y="0"/>
                <a:ext cx="1034887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1244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17" name="4"/>
            <p:cNvSpPr txBox="1"/>
            <p:nvPr/>
          </p:nvSpPr>
          <p:spPr>
            <a:xfrm>
              <a:off x="766877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23" name="slide8_shape9"/>
          <p:cNvGrpSpPr/>
          <p:nvPr/>
        </p:nvGrpSpPr>
        <p:grpSpPr>
          <a:xfrm>
            <a:off x="2818300" y="2651837"/>
            <a:ext cx="988147" cy="307341"/>
            <a:chOff x="0" y="0"/>
            <a:chExt cx="988145" cy="307340"/>
          </a:xfrm>
        </p:grpSpPr>
        <p:grpSp>
          <p:nvGrpSpPr>
            <p:cNvPr id="321" name="Group"/>
            <p:cNvGrpSpPr/>
            <p:nvPr/>
          </p:nvGrpSpPr>
          <p:grpSpPr>
            <a:xfrm>
              <a:off x="0" y="19719"/>
              <a:ext cx="988146" cy="267901"/>
              <a:chOff x="0" y="0"/>
              <a:chExt cx="988146" cy="267899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700762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20" name="Shape"/>
              <p:cNvSpPr/>
              <p:nvPr/>
            </p:nvSpPr>
            <p:spPr>
              <a:xfrm>
                <a:off x="0" y="0"/>
                <a:ext cx="65456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9748"/>
                    </a:moveTo>
                    <a:lnTo>
                      <a:pt x="0" y="1082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22" name="5"/>
            <p:cNvSpPr txBox="1"/>
            <p:nvPr/>
          </p:nvSpPr>
          <p:spPr>
            <a:xfrm>
              <a:off x="756008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328" name="slide8_shape10"/>
          <p:cNvGrpSpPr/>
          <p:nvPr/>
        </p:nvGrpSpPr>
        <p:grpSpPr>
          <a:xfrm>
            <a:off x="99815" y="2919737"/>
            <a:ext cx="455431" cy="307341"/>
            <a:chOff x="0" y="0"/>
            <a:chExt cx="455430" cy="307340"/>
          </a:xfrm>
        </p:grpSpPr>
        <p:grpSp>
          <p:nvGrpSpPr>
            <p:cNvPr id="326" name="Group"/>
            <p:cNvGrpSpPr/>
            <p:nvPr/>
          </p:nvGrpSpPr>
          <p:grpSpPr>
            <a:xfrm>
              <a:off x="0" y="19719"/>
              <a:ext cx="455431" cy="267901"/>
              <a:chOff x="0" y="0"/>
              <a:chExt cx="455430" cy="267899"/>
            </a:xfrm>
          </p:grpSpPr>
          <p:sp>
            <p:nvSpPr>
              <p:cNvPr id="324" name="Rectangle"/>
              <p:cNvSpPr/>
              <p:nvPr/>
            </p:nvSpPr>
            <p:spPr>
              <a:xfrm>
                <a:off x="36962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25" name="Shape"/>
              <p:cNvSpPr/>
              <p:nvPr/>
            </p:nvSpPr>
            <p:spPr>
              <a:xfrm>
                <a:off x="0" y="0"/>
                <a:ext cx="45543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12178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27" name="6"/>
            <p:cNvSpPr txBox="1"/>
            <p:nvPr/>
          </p:nvSpPr>
          <p:spPr>
            <a:xfrm>
              <a:off x="92207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333" name="slide8_shape11"/>
          <p:cNvGrpSpPr/>
          <p:nvPr/>
        </p:nvGrpSpPr>
        <p:grpSpPr>
          <a:xfrm>
            <a:off x="1773217" y="2935030"/>
            <a:ext cx="654651" cy="307341"/>
            <a:chOff x="0" y="0"/>
            <a:chExt cx="654650" cy="307340"/>
          </a:xfrm>
        </p:grpSpPr>
        <p:grpSp>
          <p:nvGrpSpPr>
            <p:cNvPr id="331" name="Group"/>
            <p:cNvGrpSpPr/>
            <p:nvPr/>
          </p:nvGrpSpPr>
          <p:grpSpPr>
            <a:xfrm>
              <a:off x="0" y="19719"/>
              <a:ext cx="654651" cy="267901"/>
              <a:chOff x="0" y="0"/>
              <a:chExt cx="654650" cy="267899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367266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30" name="Shape"/>
              <p:cNvSpPr/>
              <p:nvPr/>
            </p:nvSpPr>
            <p:spPr>
              <a:xfrm>
                <a:off x="0" y="0"/>
                <a:ext cx="33030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116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32" name="7"/>
            <p:cNvSpPr txBox="1"/>
            <p:nvPr/>
          </p:nvSpPr>
          <p:spPr>
            <a:xfrm>
              <a:off x="422512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338" name="slide8_shape12"/>
          <p:cNvGrpSpPr/>
          <p:nvPr/>
        </p:nvGrpSpPr>
        <p:grpSpPr>
          <a:xfrm>
            <a:off x="1954184" y="4062379"/>
            <a:ext cx="1181125" cy="307341"/>
            <a:chOff x="0" y="0"/>
            <a:chExt cx="1181124" cy="307340"/>
          </a:xfrm>
        </p:grpSpPr>
        <p:grpSp>
          <p:nvGrpSpPr>
            <p:cNvPr id="336" name="Group"/>
            <p:cNvGrpSpPr/>
            <p:nvPr/>
          </p:nvGrpSpPr>
          <p:grpSpPr>
            <a:xfrm>
              <a:off x="-1" y="19719"/>
              <a:ext cx="1181126" cy="267901"/>
              <a:chOff x="0" y="0"/>
              <a:chExt cx="1181124" cy="267899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893740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35" name="Shape"/>
              <p:cNvSpPr/>
              <p:nvPr/>
            </p:nvSpPr>
            <p:spPr>
              <a:xfrm>
                <a:off x="0" y="0"/>
                <a:ext cx="85677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488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37" name="8"/>
            <p:cNvSpPr txBox="1"/>
            <p:nvPr/>
          </p:nvSpPr>
          <p:spPr>
            <a:xfrm>
              <a:off x="948985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343" name="slide8_shape13"/>
          <p:cNvGrpSpPr/>
          <p:nvPr/>
        </p:nvGrpSpPr>
        <p:grpSpPr>
          <a:xfrm>
            <a:off x="1951695" y="4499275"/>
            <a:ext cx="1181126" cy="370841"/>
            <a:chOff x="0" y="0"/>
            <a:chExt cx="1181124" cy="370840"/>
          </a:xfrm>
        </p:grpSpPr>
        <p:grpSp>
          <p:nvGrpSpPr>
            <p:cNvPr id="341" name="Group"/>
            <p:cNvGrpSpPr/>
            <p:nvPr/>
          </p:nvGrpSpPr>
          <p:grpSpPr>
            <a:xfrm>
              <a:off x="-1" y="51469"/>
              <a:ext cx="1181126" cy="267901"/>
              <a:chOff x="0" y="0"/>
              <a:chExt cx="1181124" cy="267899"/>
            </a:xfrm>
          </p:grpSpPr>
          <p:sp>
            <p:nvSpPr>
              <p:cNvPr id="339" name="Rectangle"/>
              <p:cNvSpPr/>
              <p:nvPr/>
            </p:nvSpPr>
            <p:spPr>
              <a:xfrm>
                <a:off x="893740" y="0"/>
                <a:ext cx="287385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40" name="Shape"/>
              <p:cNvSpPr/>
              <p:nvPr/>
            </p:nvSpPr>
            <p:spPr>
              <a:xfrm>
                <a:off x="0" y="0"/>
                <a:ext cx="856779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488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42" name="9"/>
            <p:cNvSpPr txBox="1"/>
            <p:nvPr/>
          </p:nvSpPr>
          <p:spPr>
            <a:xfrm>
              <a:off x="948985" y="-1"/>
              <a:ext cx="17689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348" name="slide8_shape14"/>
          <p:cNvGrpSpPr/>
          <p:nvPr/>
        </p:nvGrpSpPr>
        <p:grpSpPr>
          <a:xfrm>
            <a:off x="1698443" y="4824567"/>
            <a:ext cx="1515813" cy="523241"/>
            <a:chOff x="0" y="0"/>
            <a:chExt cx="1515812" cy="523240"/>
          </a:xfrm>
        </p:grpSpPr>
        <p:grpSp>
          <p:nvGrpSpPr>
            <p:cNvPr id="346" name="Group"/>
            <p:cNvGrpSpPr/>
            <p:nvPr/>
          </p:nvGrpSpPr>
          <p:grpSpPr>
            <a:xfrm>
              <a:off x="-1" y="127669"/>
              <a:ext cx="1515814" cy="267901"/>
              <a:chOff x="0" y="0"/>
              <a:chExt cx="1515812" cy="267899"/>
            </a:xfrm>
          </p:grpSpPr>
          <p:sp>
            <p:nvSpPr>
              <p:cNvPr id="344" name="Rectangle"/>
              <p:cNvSpPr/>
              <p:nvPr/>
            </p:nvSpPr>
            <p:spPr>
              <a:xfrm>
                <a:off x="1146995" y="0"/>
                <a:ext cx="368818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45" name="Shape"/>
              <p:cNvSpPr/>
              <p:nvPr/>
            </p:nvSpPr>
            <p:spPr>
              <a:xfrm>
                <a:off x="0" y="0"/>
                <a:ext cx="1099558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488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47" name="10"/>
            <p:cNvSpPr txBox="1"/>
            <p:nvPr/>
          </p:nvSpPr>
          <p:spPr>
            <a:xfrm>
              <a:off x="1202239" y="-1"/>
              <a:ext cx="25832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10</a:t>
              </a:r>
            </a:p>
          </p:txBody>
        </p:sp>
      </p:grpSp>
      <p:grpSp>
        <p:nvGrpSpPr>
          <p:cNvPr id="353" name="slide8_shape15"/>
          <p:cNvGrpSpPr/>
          <p:nvPr/>
        </p:nvGrpSpPr>
        <p:grpSpPr>
          <a:xfrm>
            <a:off x="1698446" y="5317163"/>
            <a:ext cx="1515809" cy="523241"/>
            <a:chOff x="0" y="0"/>
            <a:chExt cx="1515808" cy="523240"/>
          </a:xfrm>
        </p:grpSpPr>
        <p:grpSp>
          <p:nvGrpSpPr>
            <p:cNvPr id="351" name="Group"/>
            <p:cNvGrpSpPr/>
            <p:nvPr/>
          </p:nvGrpSpPr>
          <p:grpSpPr>
            <a:xfrm>
              <a:off x="-1" y="127669"/>
              <a:ext cx="1515810" cy="267901"/>
              <a:chOff x="0" y="0"/>
              <a:chExt cx="1515808" cy="267899"/>
            </a:xfrm>
          </p:grpSpPr>
          <p:sp>
            <p:nvSpPr>
              <p:cNvPr id="349" name="Rectangle"/>
              <p:cNvSpPr/>
              <p:nvPr/>
            </p:nvSpPr>
            <p:spPr>
              <a:xfrm>
                <a:off x="1146992" y="0"/>
                <a:ext cx="368817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50" name="Shape"/>
              <p:cNvSpPr/>
              <p:nvPr/>
            </p:nvSpPr>
            <p:spPr>
              <a:xfrm>
                <a:off x="0" y="0"/>
                <a:ext cx="1099555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488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52" name="11"/>
            <p:cNvSpPr txBox="1"/>
            <p:nvPr/>
          </p:nvSpPr>
          <p:spPr>
            <a:xfrm>
              <a:off x="1202236" y="-1"/>
              <a:ext cx="258327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11</a:t>
              </a:r>
            </a:p>
          </p:txBody>
        </p:sp>
      </p:grpSp>
      <p:grpSp>
        <p:nvGrpSpPr>
          <p:cNvPr id="358" name="slide8_shape16"/>
          <p:cNvGrpSpPr/>
          <p:nvPr/>
        </p:nvGrpSpPr>
        <p:grpSpPr>
          <a:xfrm>
            <a:off x="1477921" y="5703056"/>
            <a:ext cx="1810225" cy="650241"/>
            <a:chOff x="0" y="0"/>
            <a:chExt cx="1810223" cy="650240"/>
          </a:xfrm>
        </p:grpSpPr>
        <p:grpSp>
          <p:nvGrpSpPr>
            <p:cNvPr id="356" name="Group"/>
            <p:cNvGrpSpPr/>
            <p:nvPr/>
          </p:nvGrpSpPr>
          <p:grpSpPr>
            <a:xfrm>
              <a:off x="0" y="191169"/>
              <a:ext cx="1810224" cy="267901"/>
              <a:chOff x="0" y="0"/>
              <a:chExt cx="1810223" cy="267899"/>
            </a:xfrm>
          </p:grpSpPr>
          <p:sp>
            <p:nvSpPr>
              <p:cNvPr id="354" name="Rectangle"/>
              <p:cNvSpPr/>
              <p:nvPr/>
            </p:nvSpPr>
            <p:spPr>
              <a:xfrm>
                <a:off x="1369772" y="0"/>
                <a:ext cx="440452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55" name="Shape"/>
              <p:cNvSpPr/>
              <p:nvPr/>
            </p:nvSpPr>
            <p:spPr>
              <a:xfrm>
                <a:off x="0" y="0"/>
                <a:ext cx="1313122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488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57" name="12"/>
            <p:cNvSpPr txBox="1"/>
            <p:nvPr/>
          </p:nvSpPr>
          <p:spPr>
            <a:xfrm>
              <a:off x="1425016" y="-1"/>
              <a:ext cx="329963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12</a:t>
              </a:r>
            </a:p>
          </p:txBody>
        </p:sp>
      </p:grpSp>
      <p:grpSp>
        <p:nvGrpSpPr>
          <p:cNvPr id="363" name="slide8_shape17"/>
          <p:cNvGrpSpPr/>
          <p:nvPr/>
        </p:nvGrpSpPr>
        <p:grpSpPr>
          <a:xfrm>
            <a:off x="9719" y="6063638"/>
            <a:ext cx="646406" cy="650241"/>
            <a:chOff x="0" y="0"/>
            <a:chExt cx="646405" cy="650240"/>
          </a:xfrm>
        </p:grpSpPr>
        <p:grpSp>
          <p:nvGrpSpPr>
            <p:cNvPr id="361" name="Group"/>
            <p:cNvGrpSpPr/>
            <p:nvPr/>
          </p:nvGrpSpPr>
          <p:grpSpPr>
            <a:xfrm>
              <a:off x="0" y="191169"/>
              <a:ext cx="646406" cy="267901"/>
              <a:chOff x="0" y="0"/>
              <a:chExt cx="646405" cy="267899"/>
            </a:xfrm>
          </p:grpSpPr>
          <p:sp>
            <p:nvSpPr>
              <p:cNvPr id="359" name="Rectangle"/>
              <p:cNvSpPr/>
              <p:nvPr/>
            </p:nvSpPr>
            <p:spPr>
              <a:xfrm>
                <a:off x="52536" y="0"/>
                <a:ext cx="408470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60" name="Shape"/>
              <p:cNvSpPr/>
              <p:nvPr/>
            </p:nvSpPr>
            <p:spPr>
              <a:xfrm>
                <a:off x="0" y="0"/>
                <a:ext cx="64640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15705"/>
                    </a:moveTo>
                    <a:lnTo>
                      <a:pt x="21600" y="9672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62" name="13"/>
            <p:cNvSpPr txBox="1"/>
            <p:nvPr/>
          </p:nvSpPr>
          <p:spPr>
            <a:xfrm>
              <a:off x="107781" y="-1"/>
              <a:ext cx="29798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13</a:t>
              </a:r>
            </a:p>
          </p:txBody>
        </p:sp>
      </p:grpSp>
      <p:grpSp>
        <p:nvGrpSpPr>
          <p:cNvPr id="368" name="slide8_shape18"/>
          <p:cNvGrpSpPr/>
          <p:nvPr/>
        </p:nvGrpSpPr>
        <p:grpSpPr>
          <a:xfrm>
            <a:off x="1659183" y="6235088"/>
            <a:ext cx="877973" cy="307341"/>
            <a:chOff x="0" y="0"/>
            <a:chExt cx="877971" cy="307340"/>
          </a:xfrm>
        </p:grpSpPr>
        <p:grpSp>
          <p:nvGrpSpPr>
            <p:cNvPr id="366" name="Group"/>
            <p:cNvGrpSpPr/>
            <p:nvPr/>
          </p:nvGrpSpPr>
          <p:grpSpPr>
            <a:xfrm>
              <a:off x="0" y="19719"/>
              <a:ext cx="877972" cy="267901"/>
              <a:chOff x="0" y="0"/>
              <a:chExt cx="877971" cy="267899"/>
            </a:xfrm>
          </p:grpSpPr>
          <p:sp>
            <p:nvSpPr>
              <p:cNvPr id="364" name="Rectangle"/>
              <p:cNvSpPr/>
              <p:nvPr/>
            </p:nvSpPr>
            <p:spPr>
              <a:xfrm>
                <a:off x="469502" y="0"/>
                <a:ext cx="408470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65" name="Shape"/>
              <p:cNvSpPr/>
              <p:nvPr/>
            </p:nvSpPr>
            <p:spPr>
              <a:xfrm>
                <a:off x="0" y="0"/>
                <a:ext cx="416966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5705"/>
                    </a:moveTo>
                    <a:lnTo>
                      <a:pt x="0" y="11161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67" name="14"/>
            <p:cNvSpPr txBox="1"/>
            <p:nvPr/>
          </p:nvSpPr>
          <p:spPr>
            <a:xfrm>
              <a:off x="524746" y="-1"/>
              <a:ext cx="29798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14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lide9_picture1" descr="slide9_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3" y="1183469"/>
            <a:ext cx="8155956" cy="2725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slide9_picture2" descr="slide9_pictur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93" y="4259379"/>
            <a:ext cx="8184479" cy="15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slide9_picture3" descr="slide9_pictur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5133778" y="-234954"/>
            <a:ext cx="859347" cy="128902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lide9_shape1"/>
          <p:cNvSpPr txBox="1"/>
          <p:nvPr/>
        </p:nvSpPr>
        <p:spPr>
          <a:xfrm>
            <a:off x="660907" y="45453"/>
            <a:ext cx="4596848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800" b="1">
                <a:solidFill>
                  <a:srgbClr val="385724"/>
                </a:solidFill>
                <a:latin typeface="함초롬돋움"/>
                <a:ea typeface="함초롬돋움"/>
                <a:cs typeface="함초롬돋움"/>
                <a:sym typeface="함초롬돋움"/>
              </a:defRPr>
            </a:pPr>
            <a:r>
              <a:t>카테고리 리스트 / 카테고리 생성</a:t>
            </a:r>
          </a:p>
        </p:txBody>
      </p:sp>
      <p:sp>
        <p:nvSpPr>
          <p:cNvPr id="374" name="slide9_shape2"/>
          <p:cNvSpPr/>
          <p:nvPr/>
        </p:nvSpPr>
        <p:spPr>
          <a:xfrm rot="5400000">
            <a:off x="6898388" y="1747730"/>
            <a:ext cx="6858001" cy="3362540"/>
          </a:xfrm>
          <a:prstGeom prst="rect">
            <a:avLst/>
          </a:prstGeom>
          <a:solidFill>
            <a:srgbClr val="C5E0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377" name="slide9_shape3"/>
          <p:cNvGrpSpPr/>
          <p:nvPr/>
        </p:nvGrpSpPr>
        <p:grpSpPr>
          <a:xfrm>
            <a:off x="8943509" y="1003818"/>
            <a:ext cx="2798580" cy="630899"/>
            <a:chOff x="0" y="0"/>
            <a:chExt cx="2798578" cy="630898"/>
          </a:xfrm>
        </p:grpSpPr>
        <p:sp>
          <p:nvSpPr>
            <p:cNvPr id="375" name="Rounded Rectangle"/>
            <p:cNvSpPr/>
            <p:nvPr/>
          </p:nvSpPr>
          <p:spPr>
            <a:xfrm>
              <a:off x="0" y="0"/>
              <a:ext cx="2798579" cy="630899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관리자 사이트 &gt; 챌린지…"/>
            <p:cNvSpPr txBox="1"/>
            <p:nvPr/>
          </p:nvSpPr>
          <p:spPr>
            <a:xfrm>
              <a:off x="82867" y="94847"/>
              <a:ext cx="2632845" cy="441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관리자 사이트 &gt; 챌린지 </a:t>
              </a:r>
            </a:p>
            <a:p>
              <a:pPr algn="ctr">
                <a:defRPr sz="1100">
                  <a:solidFill>
                    <a:srgbClr val="385723"/>
                  </a:solidFill>
                  <a:latin typeface="함초롬돋움"/>
                  <a:ea typeface="함초롬돋움"/>
                  <a:cs typeface="함초롬돋움"/>
                  <a:sym typeface="함초롬돋움"/>
                </a:defRPr>
              </a:pPr>
              <a:r>
                <a:t>&gt; 카테고리 관리 &gt; 카테고리 생성 버튼</a:t>
              </a:r>
            </a:p>
          </p:txBody>
        </p:sp>
      </p:grpSp>
      <p:grpSp>
        <p:nvGrpSpPr>
          <p:cNvPr id="380" name="slide9_shape4"/>
          <p:cNvGrpSpPr/>
          <p:nvPr/>
        </p:nvGrpSpPr>
        <p:grpSpPr>
          <a:xfrm>
            <a:off x="8817102" y="849573"/>
            <a:ext cx="1121424" cy="307341"/>
            <a:chOff x="0" y="0"/>
            <a:chExt cx="1121423" cy="307340"/>
          </a:xfrm>
        </p:grpSpPr>
        <p:sp>
          <p:nvSpPr>
            <p:cNvPr id="378" name="Rounded Rectangle"/>
            <p:cNvSpPr/>
            <p:nvPr/>
          </p:nvSpPr>
          <p:spPr>
            <a:xfrm>
              <a:off x="0" y="23782"/>
              <a:ext cx="1121424" cy="259775"/>
            </a:xfrm>
            <a:prstGeom prst="roundRect">
              <a:avLst>
                <a:gd name="adj" fmla="val 16667"/>
              </a:avLst>
            </a:prstGeom>
            <a:solidFill>
              <a:srgbClr val="385723"/>
            </a:solidFill>
            <a:ln w="12700" cap="flat">
              <a:solidFill>
                <a:srgbClr val="385723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400">
                  <a:latin typeface="Bahnschrift"/>
                  <a:ea typeface="Bahnschrift"/>
                  <a:cs typeface="Bahnschrift"/>
                  <a:sym typeface="Bahnschrift"/>
                </a:defRPr>
              </a:pPr>
              <a:endParaRPr/>
            </a:p>
          </p:txBody>
        </p:sp>
        <p:sp>
          <p:nvSpPr>
            <p:cNvPr id="379" name="Summary"/>
            <p:cNvSpPr txBox="1"/>
            <p:nvPr/>
          </p:nvSpPr>
          <p:spPr>
            <a:xfrm>
              <a:off x="64750" y="-1"/>
              <a:ext cx="99192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Summary</a:t>
              </a:r>
            </a:p>
          </p:txBody>
        </p:sp>
      </p:grpSp>
      <p:graphicFrame>
        <p:nvGraphicFramePr>
          <p:cNvPr id="381" name="Table 1"/>
          <p:cNvGraphicFramePr/>
          <p:nvPr/>
        </p:nvGraphicFramePr>
        <p:xfrm>
          <a:off x="8774068" y="1862130"/>
          <a:ext cx="3137462" cy="14124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 b="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생성 폼으로 연결되는 버튼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번호, 카테고리 명이 노출되는 리스트</a:t>
                      </a:r>
                    </a:p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- 각 로우를 클릭 시 카테고리 상세 페이지로 연결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명 입력 창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생성 버튼 (카테고리명 입력해야 생성 가능)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solidFill>
                            <a:srgbClr val="595959"/>
                          </a:solidFill>
                          <a:latin typeface="함초롬돋움"/>
                          <a:ea typeface="함초롬돋움"/>
                          <a:cs typeface="함초롬돋움"/>
                          <a:sym typeface="함초롬돋움"/>
                        </a:defRPr>
                      </a:pPr>
                      <a:r>
                        <a:t>카테고리 생성 취소 버튼 (이전 화면으로 연결)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6" name="slide9_shape5"/>
          <p:cNvGrpSpPr/>
          <p:nvPr/>
        </p:nvGrpSpPr>
        <p:grpSpPr>
          <a:xfrm>
            <a:off x="1373814" y="1457717"/>
            <a:ext cx="1140285" cy="307342"/>
            <a:chOff x="0" y="0"/>
            <a:chExt cx="1140283" cy="307340"/>
          </a:xfrm>
        </p:grpSpPr>
        <p:grpSp>
          <p:nvGrpSpPr>
            <p:cNvPr id="384" name="Group"/>
            <p:cNvGrpSpPr/>
            <p:nvPr/>
          </p:nvGrpSpPr>
          <p:grpSpPr>
            <a:xfrm>
              <a:off x="0" y="19719"/>
              <a:ext cx="1140284" cy="267901"/>
              <a:chOff x="0" y="0"/>
              <a:chExt cx="1140283" cy="267899"/>
            </a:xfrm>
          </p:grpSpPr>
          <p:sp>
            <p:nvSpPr>
              <p:cNvPr id="382" name="Rectangle"/>
              <p:cNvSpPr/>
              <p:nvPr/>
            </p:nvSpPr>
            <p:spPr>
              <a:xfrm>
                <a:off x="817029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83" name="Shape"/>
              <p:cNvSpPr/>
              <p:nvPr/>
            </p:nvSpPr>
            <p:spPr>
              <a:xfrm>
                <a:off x="0" y="0"/>
                <a:ext cx="1140284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7514"/>
                    </a:moveTo>
                    <a:lnTo>
                      <a:pt x="0" y="2021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85" name="1"/>
            <p:cNvSpPr txBox="1"/>
            <p:nvPr/>
          </p:nvSpPr>
          <p:spPr>
            <a:xfrm>
              <a:off x="872274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91" name="slide9_shape6"/>
          <p:cNvGrpSpPr/>
          <p:nvPr/>
        </p:nvGrpSpPr>
        <p:grpSpPr>
          <a:xfrm>
            <a:off x="491415" y="2258369"/>
            <a:ext cx="799898" cy="307341"/>
            <a:chOff x="0" y="0"/>
            <a:chExt cx="799896" cy="307340"/>
          </a:xfrm>
        </p:grpSpPr>
        <p:grpSp>
          <p:nvGrpSpPr>
            <p:cNvPr id="389" name="Group"/>
            <p:cNvGrpSpPr/>
            <p:nvPr/>
          </p:nvGrpSpPr>
          <p:grpSpPr>
            <a:xfrm>
              <a:off x="0" y="19719"/>
              <a:ext cx="799897" cy="267901"/>
              <a:chOff x="0" y="0"/>
              <a:chExt cx="799896" cy="267899"/>
            </a:xfrm>
          </p:grpSpPr>
          <p:sp>
            <p:nvSpPr>
              <p:cNvPr id="387" name="Rectangle"/>
              <p:cNvSpPr/>
              <p:nvPr/>
            </p:nvSpPr>
            <p:spPr>
              <a:xfrm>
                <a:off x="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88" name="Shape"/>
              <p:cNvSpPr/>
              <p:nvPr/>
            </p:nvSpPr>
            <p:spPr>
              <a:xfrm>
                <a:off x="323254" y="0"/>
                <a:ext cx="476643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moveTo>
                      <a:pt x="0" y="7514"/>
                    </a:moveTo>
                    <a:lnTo>
                      <a:pt x="21600" y="9007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90" name="2"/>
            <p:cNvSpPr txBox="1"/>
            <p:nvPr/>
          </p:nvSpPr>
          <p:spPr>
            <a:xfrm>
              <a:off x="55244" y="-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96" name="slide9_shape7"/>
          <p:cNvGrpSpPr/>
          <p:nvPr/>
        </p:nvGrpSpPr>
        <p:grpSpPr>
          <a:xfrm>
            <a:off x="2029851" y="4788460"/>
            <a:ext cx="1331524" cy="307341"/>
            <a:chOff x="0" y="0"/>
            <a:chExt cx="1331523" cy="307340"/>
          </a:xfrm>
        </p:grpSpPr>
        <p:grpSp>
          <p:nvGrpSpPr>
            <p:cNvPr id="394" name="Group"/>
            <p:cNvGrpSpPr/>
            <p:nvPr/>
          </p:nvGrpSpPr>
          <p:grpSpPr>
            <a:xfrm>
              <a:off x="-1" y="19719"/>
              <a:ext cx="1331525" cy="267901"/>
              <a:chOff x="0" y="0"/>
              <a:chExt cx="1331523" cy="267899"/>
            </a:xfrm>
          </p:grpSpPr>
          <p:sp>
            <p:nvSpPr>
              <p:cNvPr id="392" name="Rectangle"/>
              <p:cNvSpPr/>
              <p:nvPr/>
            </p:nvSpPr>
            <p:spPr>
              <a:xfrm>
                <a:off x="1044140" y="0"/>
                <a:ext cx="287384" cy="267900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93" name="Shape"/>
              <p:cNvSpPr/>
              <p:nvPr/>
            </p:nvSpPr>
            <p:spPr>
              <a:xfrm>
                <a:off x="0" y="0"/>
                <a:ext cx="997941" cy="267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moveTo>
                      <a:pt x="21600" y="11237"/>
                    </a:moveTo>
                    <a:lnTo>
                      <a:pt x="0" y="16165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395" name="3"/>
            <p:cNvSpPr txBox="1"/>
            <p:nvPr/>
          </p:nvSpPr>
          <p:spPr>
            <a:xfrm>
              <a:off x="1099385" y="-1"/>
              <a:ext cx="17689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01" name="slide9_shape8"/>
          <p:cNvGrpSpPr/>
          <p:nvPr/>
        </p:nvGrpSpPr>
        <p:grpSpPr>
          <a:xfrm>
            <a:off x="808195" y="5504035"/>
            <a:ext cx="406254" cy="596764"/>
            <a:chOff x="0" y="0"/>
            <a:chExt cx="406253" cy="596763"/>
          </a:xfrm>
        </p:grpSpPr>
        <p:grpSp>
          <p:nvGrpSpPr>
            <p:cNvPr id="399" name="Group"/>
            <p:cNvGrpSpPr/>
            <p:nvPr/>
          </p:nvGrpSpPr>
          <p:grpSpPr>
            <a:xfrm>
              <a:off x="0" y="0"/>
              <a:ext cx="406254" cy="577044"/>
              <a:chOff x="0" y="0"/>
              <a:chExt cx="406253" cy="577043"/>
            </a:xfrm>
          </p:grpSpPr>
          <p:sp>
            <p:nvSpPr>
              <p:cNvPr id="397" name="Rectangle"/>
              <p:cNvSpPr/>
              <p:nvPr/>
            </p:nvSpPr>
            <p:spPr>
              <a:xfrm>
                <a:off x="118869" y="309143"/>
                <a:ext cx="287385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398" name="Shape"/>
              <p:cNvSpPr/>
              <p:nvPr/>
            </p:nvSpPr>
            <p:spPr>
              <a:xfrm>
                <a:off x="0" y="0"/>
                <a:ext cx="72671" cy="5770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572"/>
                    </a:moveTo>
                    <a:lnTo>
                      <a:pt x="21600" y="21600"/>
                    </a:lnTo>
                    <a:moveTo>
                      <a:pt x="21600" y="16097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00" name="4"/>
            <p:cNvSpPr txBox="1"/>
            <p:nvPr/>
          </p:nvSpPr>
          <p:spPr>
            <a:xfrm>
              <a:off x="174114" y="289423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406" name="slide9_shape9"/>
          <p:cNvGrpSpPr/>
          <p:nvPr/>
        </p:nvGrpSpPr>
        <p:grpSpPr>
          <a:xfrm>
            <a:off x="1538793" y="5502406"/>
            <a:ext cx="552409" cy="598393"/>
            <a:chOff x="0" y="0"/>
            <a:chExt cx="552408" cy="598391"/>
          </a:xfrm>
        </p:grpSpPr>
        <p:grpSp>
          <p:nvGrpSpPr>
            <p:cNvPr id="404" name="Group"/>
            <p:cNvGrpSpPr/>
            <p:nvPr/>
          </p:nvGrpSpPr>
          <p:grpSpPr>
            <a:xfrm>
              <a:off x="-1" y="0"/>
              <a:ext cx="552410" cy="578672"/>
              <a:chOff x="0" y="0"/>
              <a:chExt cx="552408" cy="578671"/>
            </a:xfrm>
          </p:grpSpPr>
          <p:sp>
            <p:nvSpPr>
              <p:cNvPr id="402" name="Rectangle"/>
              <p:cNvSpPr/>
              <p:nvPr/>
            </p:nvSpPr>
            <p:spPr>
              <a:xfrm>
                <a:off x="265025" y="310771"/>
                <a:ext cx="287384" cy="267901"/>
              </a:xfrm>
              <a:prstGeom prst="rect">
                <a:avLst/>
              </a:prstGeom>
              <a:solidFill>
                <a:srgbClr val="385723"/>
              </a:solidFill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  <p:sp>
            <p:nvSpPr>
              <p:cNvPr id="403" name="Shape"/>
              <p:cNvSpPr/>
              <p:nvPr/>
            </p:nvSpPr>
            <p:spPr>
              <a:xfrm>
                <a:off x="0" y="0"/>
                <a:ext cx="228062" cy="5786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600"/>
                    </a:moveTo>
                    <a:lnTo>
                      <a:pt x="21600" y="21600"/>
                    </a:lnTo>
                    <a:moveTo>
                      <a:pt x="21600" y="18871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85723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endParaRPr/>
              </a:p>
            </p:txBody>
          </p:sp>
        </p:grpSp>
        <p:sp>
          <p:nvSpPr>
            <p:cNvPr id="405" name="5"/>
            <p:cNvSpPr txBox="1"/>
            <p:nvPr/>
          </p:nvSpPr>
          <p:spPr>
            <a:xfrm>
              <a:off x="320269" y="291051"/>
              <a:ext cx="17689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Bahnschrift"/>
                  <a:ea typeface="Bahnschrift"/>
                  <a:cs typeface="Bahnschrift"/>
                  <a:sym typeface="Bahnschrift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3048</Words>
  <Application>Microsoft Macintosh PowerPoint</Application>
  <PresentationFormat>Widescreen</PresentationFormat>
  <Paragraphs>1182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Gulim</vt:lpstr>
      <vt:lpstr>맑은 고딕</vt:lpstr>
      <vt:lpstr>경기천년제목 Light</vt:lpstr>
      <vt:lpstr>함초롬돋움</vt:lpstr>
      <vt:lpstr>Arial</vt:lpstr>
      <vt:lpstr>Bahnschrift</vt:lpstr>
      <vt:lpstr>Monotype Corsiva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</dc:creator>
  <cp:lastModifiedBy>정태혁</cp:lastModifiedBy>
  <cp:revision>5</cp:revision>
  <dcterms:modified xsi:type="dcterms:W3CDTF">2023-06-15T00:57:31Z</dcterms:modified>
</cp:coreProperties>
</file>